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69" r:id="rId2"/>
  </p:sldMasterIdLst>
  <p:sldIdLst>
    <p:sldId id="281" r:id="rId3"/>
    <p:sldId id="257" r:id="rId4"/>
    <p:sldId id="273" r:id="rId5"/>
    <p:sldId id="277" r:id="rId6"/>
    <p:sldId id="261" r:id="rId7"/>
    <p:sldId id="258" r:id="rId8"/>
    <p:sldId id="274" r:id="rId9"/>
    <p:sldId id="275" r:id="rId10"/>
    <p:sldId id="260" r:id="rId11"/>
    <p:sldId id="262" r:id="rId12"/>
    <p:sldId id="264" r:id="rId13"/>
    <p:sldId id="265" r:id="rId14"/>
    <p:sldId id="266" r:id="rId15"/>
    <p:sldId id="263" r:id="rId16"/>
    <p:sldId id="267" r:id="rId17"/>
    <p:sldId id="259" r:id="rId18"/>
    <p:sldId id="279" r:id="rId19"/>
    <p:sldId id="268" r:id="rId20"/>
    <p:sldId id="269" r:id="rId21"/>
    <p:sldId id="280" r:id="rId22"/>
    <p:sldId id="271" r:id="rId23"/>
    <p:sldId id="270" r:id="rId24"/>
    <p:sldId id="283" r:id="rId25"/>
    <p:sldId id="284" r:id="rId26"/>
    <p:sldId id="286" r:id="rId27"/>
    <p:sldId id="287" r:id="rId28"/>
    <p:sldId id="282" r:id="rId29"/>
    <p:sldId id="272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2012-2013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77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2013-2014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62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2014-2015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General</c:formatCode>
                <c:ptCount val="1"/>
                <c:pt idx="0">
                  <c:v>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63449960"/>
        <c:axId val="263454272"/>
      </c:barChart>
      <c:catAx>
        <c:axId val="2634499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63454272"/>
        <c:crosses val="autoZero"/>
        <c:auto val="1"/>
        <c:lblAlgn val="ctr"/>
        <c:lblOffset val="100"/>
        <c:noMultiLvlLbl val="0"/>
      </c:catAx>
      <c:valAx>
        <c:axId val="2634542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6344996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4902499586652895"/>
          <c:y val="0"/>
          <c:w val="0.33211449566208306"/>
          <c:h val="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2013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47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2014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31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2015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General</c:formatCode>
                <c:ptCount val="1"/>
                <c:pt idx="0">
                  <c:v>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63451920"/>
        <c:axId val="263452312"/>
      </c:barChart>
      <c:catAx>
        <c:axId val="2634519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63452312"/>
        <c:crosses val="autoZero"/>
        <c:auto val="1"/>
        <c:lblAlgn val="ctr"/>
        <c:lblOffset val="100"/>
        <c:noMultiLvlLbl val="0"/>
      </c:catAx>
      <c:valAx>
        <c:axId val="2634523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634519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0859159172295003"/>
          <c:y val="0"/>
          <c:w val="0.17254784438510787"/>
          <c:h val="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Количество задержанных, чел.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2011-2012</c:v>
                </c:pt>
              </c:strCache>
            </c:strRef>
          </c:tx>
          <c:invertIfNegative val="0"/>
          <c:dPt>
            <c:idx val="0"/>
            <c:invertIfNegative val="0"/>
            <c:bubble3D val="0"/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220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2012-2013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206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2013-2014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137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2014-2015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258366304"/>
        <c:axId val="258366696"/>
      </c:barChart>
      <c:catAx>
        <c:axId val="25836630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258366696"/>
        <c:crosses val="autoZero"/>
        <c:auto val="1"/>
        <c:lblAlgn val="ctr"/>
        <c:lblOffset val="100"/>
        <c:noMultiLvlLbl val="0"/>
      </c:catAx>
      <c:valAx>
        <c:axId val="258366696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258366304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683775639156217E-2"/>
          <c:y val="4.0625115727882084E-2"/>
          <c:w val="0.8045287741810051"/>
          <c:h val="0.748528782997175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2013</c:v>
                </c:pt>
              </c:strCache>
            </c:strRef>
          </c:tx>
          <c:invertIfNegative val="0"/>
          <c:dPt>
            <c:idx val="0"/>
            <c:invertIfNegative val="0"/>
            <c:bubble3D val="0"/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63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2014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70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100"/>
        <c:axId val="263045808"/>
        <c:axId val="263041496"/>
      </c:barChart>
      <c:catAx>
        <c:axId val="2630458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63041496"/>
        <c:crosses val="autoZero"/>
        <c:auto val="1"/>
        <c:lblAlgn val="ctr"/>
        <c:lblOffset val="100"/>
        <c:noMultiLvlLbl val="0"/>
      </c:catAx>
      <c:valAx>
        <c:axId val="2630414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630458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6.3618842148079446E-2"/>
          <c:y val="0.85113560958428069"/>
          <c:w val="0.86130799580776563"/>
          <c:h val="8.9992946911622615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75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1669537841651983E-2"/>
          <c:y val="5.588548777166806E-2"/>
          <c:w val="0.68344745129317663"/>
          <c:h val="0.8165071338269821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3.800064465711718E-2"/>
                  <c:y val="-0.1769947573540418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8.0566550609771803E-2"/>
                  <c:y val="-5.30878125807529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2.3087442246881338E-2"/>
                  <c:y val="3.6429806795782078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Образование</c:v>
                </c:pt>
                <c:pt idx="1">
                  <c:v>Культура </c:v>
                </c:pt>
                <c:pt idx="2">
                  <c:v>Спорт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60.98</c:v>
                </c:pt>
                <c:pt idx="1">
                  <c:v>37.299999999999997</c:v>
                </c:pt>
                <c:pt idx="2">
                  <c:v>37.729999999999997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ОУ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19.350000000000001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ОСОШ № 1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73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СПО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8827756309562987E-2"/>
                  <c:y val="6.443563451176541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39.74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ВПО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5.9290825701779288E-3"/>
                  <c:y val="-4.83286285857368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41.5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КШИ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Лист1!$F$2</c:f>
              <c:numCache>
                <c:formatCode>General</c:formatCode>
                <c:ptCount val="1"/>
                <c:pt idx="0">
                  <c:v>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63450744"/>
        <c:axId val="263455840"/>
      </c:barChart>
      <c:catAx>
        <c:axId val="2634507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263455840"/>
        <c:crosses val="autoZero"/>
        <c:auto val="1"/>
        <c:lblAlgn val="ctr"/>
        <c:lblOffset val="100"/>
        <c:noMultiLvlLbl val="0"/>
      </c:catAx>
      <c:valAx>
        <c:axId val="263455840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263450744"/>
        <c:crosses val="autoZero"/>
        <c:crossBetween val="between"/>
      </c:valAx>
    </c:plotArea>
    <c:legend>
      <c:legendPos val="r"/>
      <c:legendEntry>
        <c:idx val="1"/>
        <c:txPr>
          <a:bodyPr/>
          <a:lstStyle/>
          <a:p>
            <a:pPr>
              <a:defRPr sz="1400"/>
            </a:pPr>
            <a:endParaRPr lang="ru-RU"/>
          </a:p>
        </c:txPr>
      </c:legendEntry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ОУ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4.6222578091589854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12.9</c:v>
                </c:pt>
              </c:numCache>
            </c:numRef>
          </c:val>
        </c:ser>
        <c:ser>
          <c:idx val="2"/>
          <c:order val="1"/>
          <c:tx>
            <c:strRef>
              <c:f>Лист1!$C$1</c:f>
              <c:strCache>
                <c:ptCount val="1"/>
                <c:pt idx="0">
                  <c:v>СПО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11.2</c:v>
                </c:pt>
              </c:numCache>
            </c:numRef>
          </c:val>
        </c:ser>
        <c:ser>
          <c:idx val="3"/>
          <c:order val="2"/>
          <c:tx>
            <c:strRef>
              <c:f>Лист1!$D$1</c:f>
              <c:strCache>
                <c:ptCount val="1"/>
                <c:pt idx="0">
                  <c:v>ВПО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15.4</c:v>
                </c:pt>
              </c:numCache>
            </c:numRef>
          </c:val>
        </c:ser>
        <c:ser>
          <c:idx val="4"/>
          <c:order val="3"/>
          <c:tx>
            <c:strRef>
              <c:f>Лист1!$E$1</c:f>
              <c:strCache>
                <c:ptCount val="1"/>
                <c:pt idx="0">
                  <c:v>КШИ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28.7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63455056"/>
        <c:axId val="263457016"/>
      </c:barChart>
      <c:catAx>
        <c:axId val="263455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263457016"/>
        <c:crosses val="autoZero"/>
        <c:auto val="1"/>
        <c:lblAlgn val="ctr"/>
        <c:lblOffset val="100"/>
        <c:noMultiLvlLbl val="0"/>
      </c:catAx>
      <c:valAx>
        <c:axId val="263457016"/>
        <c:scaling>
          <c:orientation val="minMax"/>
          <c:max val="80"/>
        </c:scaling>
        <c:delete val="1"/>
        <c:axPos val="l"/>
        <c:majorGridlines/>
        <c:numFmt formatCode="General" sourceLinked="1"/>
        <c:majorTickMark val="none"/>
        <c:minorTickMark val="none"/>
        <c:tickLblPos val="nextTo"/>
        <c:crossAx val="263455056"/>
        <c:crosses val="autoZero"/>
        <c:crossBetween val="between"/>
        <c:majorUnit val="10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3CE1AD-505B-4135-A5A7-E7D329BFE0F7}" type="doc">
      <dgm:prSet loTypeId="urn:microsoft.com/office/officeart/2005/8/layout/cycle8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87A91DE6-8ADF-454A-906D-8B24CF1B08A3}">
      <dgm:prSet phldrT="[Текст]" custT="1"/>
      <dgm:spPr/>
      <dgm:t>
        <a:bodyPr/>
        <a:lstStyle/>
        <a:p>
          <a:r>
            <a:rPr lang="ru-RU" sz="2400" dirty="0" smtClean="0"/>
            <a:t>35 </a:t>
          </a:r>
          <a:r>
            <a:rPr lang="ru-RU" sz="1300" b="0" dirty="0" smtClean="0"/>
            <a:t>заместителей директоров по ВР</a:t>
          </a:r>
          <a:endParaRPr lang="ru-RU" sz="1300" b="0" dirty="0"/>
        </a:p>
      </dgm:t>
    </dgm:pt>
    <dgm:pt modelId="{7FD47F53-0300-482D-A8B6-9163A1CE3A9A}" type="parTrans" cxnId="{F57FDFD4-0614-4309-A2AD-CD2107823BD7}">
      <dgm:prSet/>
      <dgm:spPr/>
      <dgm:t>
        <a:bodyPr/>
        <a:lstStyle/>
        <a:p>
          <a:endParaRPr lang="ru-RU" sz="2400"/>
        </a:p>
      </dgm:t>
    </dgm:pt>
    <dgm:pt modelId="{3FC929CE-EFF4-4614-B4A1-7803F835B9C6}" type="sibTrans" cxnId="{F57FDFD4-0614-4309-A2AD-CD2107823BD7}">
      <dgm:prSet/>
      <dgm:spPr/>
      <dgm:t>
        <a:bodyPr/>
        <a:lstStyle/>
        <a:p>
          <a:endParaRPr lang="ru-RU" sz="2400"/>
        </a:p>
      </dgm:t>
    </dgm:pt>
    <dgm:pt modelId="{19311595-0392-4C55-9126-AD21AF49F3C0}">
      <dgm:prSet phldrT="[Текст]" custT="1"/>
      <dgm:spPr/>
      <dgm:t>
        <a:bodyPr/>
        <a:lstStyle/>
        <a:p>
          <a:r>
            <a:rPr lang="ru-RU" sz="2400" dirty="0" smtClean="0"/>
            <a:t>27 </a:t>
          </a:r>
          <a:r>
            <a:rPr lang="ru-RU" sz="1600" dirty="0" smtClean="0"/>
            <a:t>социальных педагогов</a:t>
          </a:r>
          <a:endParaRPr lang="ru-RU" sz="1600" dirty="0"/>
        </a:p>
      </dgm:t>
    </dgm:pt>
    <dgm:pt modelId="{D2650C22-3CE8-480B-9EFA-59E19A99CDEF}" type="parTrans" cxnId="{B90CBE02-BF61-4434-B38E-14892771F6E3}">
      <dgm:prSet/>
      <dgm:spPr/>
      <dgm:t>
        <a:bodyPr/>
        <a:lstStyle/>
        <a:p>
          <a:endParaRPr lang="ru-RU" sz="2400"/>
        </a:p>
      </dgm:t>
    </dgm:pt>
    <dgm:pt modelId="{09415B3D-785C-48E6-8EC8-5A42AD5F3B0C}" type="sibTrans" cxnId="{B90CBE02-BF61-4434-B38E-14892771F6E3}">
      <dgm:prSet/>
      <dgm:spPr/>
      <dgm:t>
        <a:bodyPr/>
        <a:lstStyle/>
        <a:p>
          <a:endParaRPr lang="ru-RU" sz="2400"/>
        </a:p>
      </dgm:t>
    </dgm:pt>
    <dgm:pt modelId="{91D9901D-2232-4D01-80A4-D708BB9BFA49}">
      <dgm:prSet phldrT="[Текст]" custT="1"/>
      <dgm:spPr/>
      <dgm:t>
        <a:bodyPr/>
        <a:lstStyle/>
        <a:p>
          <a:r>
            <a:rPr lang="ru-RU" sz="2400" dirty="0" smtClean="0"/>
            <a:t>21 </a:t>
          </a:r>
          <a:r>
            <a:rPr lang="ru-RU" sz="1600" dirty="0" smtClean="0"/>
            <a:t>школьный психолог</a:t>
          </a:r>
          <a:endParaRPr lang="ru-RU" sz="1600" dirty="0"/>
        </a:p>
      </dgm:t>
    </dgm:pt>
    <dgm:pt modelId="{35BF3F44-2D0C-4BD7-AFBE-8706669786F4}" type="parTrans" cxnId="{A8276A68-43DB-451B-A465-D2BAF38303D7}">
      <dgm:prSet/>
      <dgm:spPr/>
      <dgm:t>
        <a:bodyPr/>
        <a:lstStyle/>
        <a:p>
          <a:endParaRPr lang="ru-RU" sz="2400"/>
        </a:p>
      </dgm:t>
    </dgm:pt>
    <dgm:pt modelId="{0E6AA094-CE72-4118-8793-129180166E5C}" type="sibTrans" cxnId="{A8276A68-43DB-451B-A465-D2BAF38303D7}">
      <dgm:prSet/>
      <dgm:spPr/>
      <dgm:t>
        <a:bodyPr/>
        <a:lstStyle/>
        <a:p>
          <a:endParaRPr lang="ru-RU" sz="2400"/>
        </a:p>
      </dgm:t>
    </dgm:pt>
    <dgm:pt modelId="{EAC37D40-DA30-43C7-B402-4894A941D16F}">
      <dgm:prSet phldrT="[Текст]" custT="1"/>
      <dgm:spPr/>
      <dgm:t>
        <a:bodyPr/>
        <a:lstStyle/>
        <a:p>
          <a:r>
            <a:rPr lang="ru-RU" sz="2400" dirty="0" smtClean="0"/>
            <a:t>33 </a:t>
          </a:r>
          <a:r>
            <a:rPr lang="ru-RU" sz="1200" dirty="0" smtClean="0"/>
            <a:t>руководителя спорт. клубов</a:t>
          </a:r>
          <a:endParaRPr lang="ru-RU" sz="1200" dirty="0"/>
        </a:p>
      </dgm:t>
    </dgm:pt>
    <dgm:pt modelId="{4170114F-BA44-481B-8428-452ABD7F1999}" type="parTrans" cxnId="{D3E6F4F4-3E81-44B9-988C-7D6905F18A39}">
      <dgm:prSet/>
      <dgm:spPr/>
      <dgm:t>
        <a:bodyPr/>
        <a:lstStyle/>
        <a:p>
          <a:endParaRPr lang="ru-RU" sz="2400"/>
        </a:p>
      </dgm:t>
    </dgm:pt>
    <dgm:pt modelId="{406156EE-4C55-46A5-865C-8D30FFAE6041}" type="sibTrans" cxnId="{D3E6F4F4-3E81-44B9-988C-7D6905F18A39}">
      <dgm:prSet/>
      <dgm:spPr/>
      <dgm:t>
        <a:bodyPr/>
        <a:lstStyle/>
        <a:p>
          <a:endParaRPr lang="ru-RU" sz="2400"/>
        </a:p>
      </dgm:t>
    </dgm:pt>
    <dgm:pt modelId="{F8141FE2-7322-49BA-9BF8-24C4B8AE1363}">
      <dgm:prSet phldrT="[Текст]" custT="1"/>
      <dgm:spPr/>
      <dgm:t>
        <a:bodyPr/>
        <a:lstStyle/>
        <a:p>
          <a:r>
            <a:rPr lang="ru-RU" sz="2400" dirty="0" smtClean="0"/>
            <a:t>62</a:t>
          </a:r>
          <a:r>
            <a:rPr lang="ru-RU" sz="1600" dirty="0" smtClean="0"/>
            <a:t> педагога УДО</a:t>
          </a:r>
          <a:endParaRPr lang="ru-RU" sz="1600" dirty="0"/>
        </a:p>
      </dgm:t>
    </dgm:pt>
    <dgm:pt modelId="{9118C42A-11FE-421A-969E-7C44FA7C4EB8}" type="parTrans" cxnId="{6F566C1B-3079-444F-8D71-F789F90A0912}">
      <dgm:prSet/>
      <dgm:spPr/>
      <dgm:t>
        <a:bodyPr/>
        <a:lstStyle/>
        <a:p>
          <a:endParaRPr lang="ru-RU" sz="2400"/>
        </a:p>
      </dgm:t>
    </dgm:pt>
    <dgm:pt modelId="{5A0DF36E-674D-493C-8DB0-96C6BF41D09B}" type="sibTrans" cxnId="{6F566C1B-3079-444F-8D71-F789F90A0912}">
      <dgm:prSet/>
      <dgm:spPr/>
      <dgm:t>
        <a:bodyPr/>
        <a:lstStyle/>
        <a:p>
          <a:endParaRPr lang="ru-RU" sz="2400"/>
        </a:p>
      </dgm:t>
    </dgm:pt>
    <dgm:pt modelId="{BAD56CCB-E84C-4AC1-BAED-97AD5ED21B22}">
      <dgm:prSet phldrT="[Текст]" custT="1"/>
      <dgm:spPr/>
      <dgm:t>
        <a:bodyPr/>
        <a:lstStyle/>
        <a:p>
          <a:r>
            <a:rPr lang="ru-RU" sz="2400" dirty="0" smtClean="0"/>
            <a:t>580 </a:t>
          </a:r>
          <a:r>
            <a:rPr lang="ru-RU" sz="1300" dirty="0" smtClean="0"/>
            <a:t>классных руководителей</a:t>
          </a:r>
          <a:endParaRPr lang="ru-RU" sz="1300" dirty="0"/>
        </a:p>
      </dgm:t>
    </dgm:pt>
    <dgm:pt modelId="{756A3EB7-7F94-404E-A496-ACE6B87890FC}" type="parTrans" cxnId="{0FDB5726-3244-4228-AD90-570E614A0272}">
      <dgm:prSet/>
      <dgm:spPr/>
      <dgm:t>
        <a:bodyPr/>
        <a:lstStyle/>
        <a:p>
          <a:endParaRPr lang="ru-RU" sz="2400"/>
        </a:p>
      </dgm:t>
    </dgm:pt>
    <dgm:pt modelId="{97355464-FE20-475A-8101-26683A61ADCA}" type="sibTrans" cxnId="{0FDB5726-3244-4228-AD90-570E614A0272}">
      <dgm:prSet/>
      <dgm:spPr/>
      <dgm:t>
        <a:bodyPr/>
        <a:lstStyle/>
        <a:p>
          <a:endParaRPr lang="ru-RU" sz="2400"/>
        </a:p>
      </dgm:t>
    </dgm:pt>
    <dgm:pt modelId="{C5058B4B-56D6-4CE8-88D5-E998B4F0CF69}" type="pres">
      <dgm:prSet presAssocID="{883CE1AD-505B-4135-A5A7-E7D329BFE0F7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732099F-F407-4DCB-820A-FE7E417D5FBF}" type="pres">
      <dgm:prSet presAssocID="{883CE1AD-505B-4135-A5A7-E7D329BFE0F7}" presName="wedge1" presStyleLbl="node1" presStyleIdx="0" presStyleCnt="6"/>
      <dgm:spPr/>
      <dgm:t>
        <a:bodyPr/>
        <a:lstStyle/>
        <a:p>
          <a:endParaRPr lang="ru-RU"/>
        </a:p>
      </dgm:t>
    </dgm:pt>
    <dgm:pt modelId="{3FF2553F-8592-481C-A844-EE0CF919F434}" type="pres">
      <dgm:prSet presAssocID="{883CE1AD-505B-4135-A5A7-E7D329BFE0F7}" presName="dummy1a" presStyleCnt="0"/>
      <dgm:spPr/>
    </dgm:pt>
    <dgm:pt modelId="{9093111C-0D70-4908-8942-888FAF563650}" type="pres">
      <dgm:prSet presAssocID="{883CE1AD-505B-4135-A5A7-E7D329BFE0F7}" presName="dummy1b" presStyleCnt="0"/>
      <dgm:spPr/>
    </dgm:pt>
    <dgm:pt modelId="{FA9DC572-1D44-4F4D-BADA-56DF20D46301}" type="pres">
      <dgm:prSet presAssocID="{883CE1AD-505B-4135-A5A7-E7D329BFE0F7}" presName="wedge1Tx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B48363-34DD-4E11-B3A9-B1B33F3BC079}" type="pres">
      <dgm:prSet presAssocID="{883CE1AD-505B-4135-A5A7-E7D329BFE0F7}" presName="wedge2" presStyleLbl="node1" presStyleIdx="1" presStyleCnt="6"/>
      <dgm:spPr/>
      <dgm:t>
        <a:bodyPr/>
        <a:lstStyle/>
        <a:p>
          <a:endParaRPr lang="ru-RU"/>
        </a:p>
      </dgm:t>
    </dgm:pt>
    <dgm:pt modelId="{95EBCBEC-5367-4041-934F-7A469A038A5A}" type="pres">
      <dgm:prSet presAssocID="{883CE1AD-505B-4135-A5A7-E7D329BFE0F7}" presName="dummy2a" presStyleCnt="0"/>
      <dgm:spPr/>
    </dgm:pt>
    <dgm:pt modelId="{7626F201-B977-483A-BF14-2AD909A067AE}" type="pres">
      <dgm:prSet presAssocID="{883CE1AD-505B-4135-A5A7-E7D329BFE0F7}" presName="dummy2b" presStyleCnt="0"/>
      <dgm:spPr/>
    </dgm:pt>
    <dgm:pt modelId="{C0902DCD-3EFE-4027-B782-A9B1120FA788}" type="pres">
      <dgm:prSet presAssocID="{883CE1AD-505B-4135-A5A7-E7D329BFE0F7}" presName="wedge2Tx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5755B5-02A4-4189-B933-2C925502734D}" type="pres">
      <dgm:prSet presAssocID="{883CE1AD-505B-4135-A5A7-E7D329BFE0F7}" presName="wedge3" presStyleLbl="node1" presStyleIdx="2" presStyleCnt="6"/>
      <dgm:spPr/>
      <dgm:t>
        <a:bodyPr/>
        <a:lstStyle/>
        <a:p>
          <a:endParaRPr lang="ru-RU"/>
        </a:p>
      </dgm:t>
    </dgm:pt>
    <dgm:pt modelId="{7DD0D34D-20A9-45AA-BB92-FCD59D79D545}" type="pres">
      <dgm:prSet presAssocID="{883CE1AD-505B-4135-A5A7-E7D329BFE0F7}" presName="dummy3a" presStyleCnt="0"/>
      <dgm:spPr/>
    </dgm:pt>
    <dgm:pt modelId="{E6F546CD-AA61-4837-93D2-2E7EAEACB62C}" type="pres">
      <dgm:prSet presAssocID="{883CE1AD-505B-4135-A5A7-E7D329BFE0F7}" presName="dummy3b" presStyleCnt="0"/>
      <dgm:spPr/>
    </dgm:pt>
    <dgm:pt modelId="{5852714C-62A8-4219-AEDB-604A2ACBC0AF}" type="pres">
      <dgm:prSet presAssocID="{883CE1AD-505B-4135-A5A7-E7D329BFE0F7}" presName="wedge3Tx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08C002-D003-4CA5-8865-7FFFB5906B30}" type="pres">
      <dgm:prSet presAssocID="{883CE1AD-505B-4135-A5A7-E7D329BFE0F7}" presName="wedge4" presStyleLbl="node1" presStyleIdx="3" presStyleCnt="6"/>
      <dgm:spPr/>
      <dgm:t>
        <a:bodyPr/>
        <a:lstStyle/>
        <a:p>
          <a:endParaRPr lang="ru-RU"/>
        </a:p>
      </dgm:t>
    </dgm:pt>
    <dgm:pt modelId="{E29F9829-3296-4D0F-83BC-95AFB67BD1B4}" type="pres">
      <dgm:prSet presAssocID="{883CE1AD-505B-4135-A5A7-E7D329BFE0F7}" presName="dummy4a" presStyleCnt="0"/>
      <dgm:spPr/>
    </dgm:pt>
    <dgm:pt modelId="{1081E7EB-1CC3-4845-BF2D-EE7C6437F180}" type="pres">
      <dgm:prSet presAssocID="{883CE1AD-505B-4135-A5A7-E7D329BFE0F7}" presName="dummy4b" presStyleCnt="0"/>
      <dgm:spPr/>
    </dgm:pt>
    <dgm:pt modelId="{2C8717DA-A4B2-4EAD-9739-989C8AC9F510}" type="pres">
      <dgm:prSet presAssocID="{883CE1AD-505B-4135-A5A7-E7D329BFE0F7}" presName="wedge4Tx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22CFB2-59AD-4879-AE63-7ADA7C67406E}" type="pres">
      <dgm:prSet presAssocID="{883CE1AD-505B-4135-A5A7-E7D329BFE0F7}" presName="wedge5" presStyleLbl="node1" presStyleIdx="4" presStyleCnt="6"/>
      <dgm:spPr/>
      <dgm:t>
        <a:bodyPr/>
        <a:lstStyle/>
        <a:p>
          <a:endParaRPr lang="ru-RU"/>
        </a:p>
      </dgm:t>
    </dgm:pt>
    <dgm:pt modelId="{174BB157-05B6-4A22-A0DD-4B9F77C4724B}" type="pres">
      <dgm:prSet presAssocID="{883CE1AD-505B-4135-A5A7-E7D329BFE0F7}" presName="dummy5a" presStyleCnt="0"/>
      <dgm:spPr/>
    </dgm:pt>
    <dgm:pt modelId="{E70D2426-BB5B-4354-95C9-7FA55D949B2D}" type="pres">
      <dgm:prSet presAssocID="{883CE1AD-505B-4135-A5A7-E7D329BFE0F7}" presName="dummy5b" presStyleCnt="0"/>
      <dgm:spPr/>
    </dgm:pt>
    <dgm:pt modelId="{A4E4C84B-8491-4846-8037-2F20212E12A6}" type="pres">
      <dgm:prSet presAssocID="{883CE1AD-505B-4135-A5A7-E7D329BFE0F7}" presName="wedge5Tx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474E21-058C-4E5A-B7BE-D39D79CE0025}" type="pres">
      <dgm:prSet presAssocID="{883CE1AD-505B-4135-A5A7-E7D329BFE0F7}" presName="wedge6" presStyleLbl="node1" presStyleIdx="5" presStyleCnt="6" custScaleX="107596"/>
      <dgm:spPr/>
      <dgm:t>
        <a:bodyPr/>
        <a:lstStyle/>
        <a:p>
          <a:endParaRPr lang="ru-RU"/>
        </a:p>
      </dgm:t>
    </dgm:pt>
    <dgm:pt modelId="{A1932E2C-4345-4238-BAD5-119E863FCDC4}" type="pres">
      <dgm:prSet presAssocID="{883CE1AD-505B-4135-A5A7-E7D329BFE0F7}" presName="dummy6a" presStyleCnt="0"/>
      <dgm:spPr/>
    </dgm:pt>
    <dgm:pt modelId="{DD18F8C3-9302-4B85-A920-F1362ABC1CBC}" type="pres">
      <dgm:prSet presAssocID="{883CE1AD-505B-4135-A5A7-E7D329BFE0F7}" presName="dummy6b" presStyleCnt="0"/>
      <dgm:spPr/>
    </dgm:pt>
    <dgm:pt modelId="{9C17C60C-A290-4E95-BC31-0F11EDABFDEC}" type="pres">
      <dgm:prSet presAssocID="{883CE1AD-505B-4135-A5A7-E7D329BFE0F7}" presName="wedge6Tx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7B6D25-E12F-4CF0-BB72-ED52A46D1DB5}" type="pres">
      <dgm:prSet presAssocID="{3FC929CE-EFF4-4614-B4A1-7803F835B9C6}" presName="arrowWedge1" presStyleLbl="fgSibTrans2D1" presStyleIdx="0" presStyleCnt="6"/>
      <dgm:spPr/>
    </dgm:pt>
    <dgm:pt modelId="{01C03AEE-573A-4AB3-AD08-6EB0E48F3D22}" type="pres">
      <dgm:prSet presAssocID="{09415B3D-785C-48E6-8EC8-5A42AD5F3B0C}" presName="arrowWedge2" presStyleLbl="fgSibTrans2D1" presStyleIdx="1" presStyleCnt="6"/>
      <dgm:spPr/>
    </dgm:pt>
    <dgm:pt modelId="{E7414967-FC1E-4144-8B5C-17A09B1A3646}" type="pres">
      <dgm:prSet presAssocID="{0E6AA094-CE72-4118-8793-129180166E5C}" presName="arrowWedge3" presStyleLbl="fgSibTrans2D1" presStyleIdx="2" presStyleCnt="6"/>
      <dgm:spPr/>
    </dgm:pt>
    <dgm:pt modelId="{A34C2D99-2541-4A1B-830D-8ABB9C73A336}" type="pres">
      <dgm:prSet presAssocID="{406156EE-4C55-46A5-865C-8D30FFAE6041}" presName="arrowWedge4" presStyleLbl="fgSibTrans2D1" presStyleIdx="3" presStyleCnt="6"/>
      <dgm:spPr/>
    </dgm:pt>
    <dgm:pt modelId="{2AF60798-CAFD-4408-80C2-FD739055ED83}" type="pres">
      <dgm:prSet presAssocID="{5A0DF36E-674D-493C-8DB0-96C6BF41D09B}" presName="arrowWedge5" presStyleLbl="fgSibTrans2D1" presStyleIdx="4" presStyleCnt="6"/>
      <dgm:spPr/>
    </dgm:pt>
    <dgm:pt modelId="{E152948F-B64D-427B-8698-6B524B99919E}" type="pres">
      <dgm:prSet presAssocID="{97355464-FE20-475A-8101-26683A61ADCA}" presName="arrowWedge6" presStyleLbl="fgSibTrans2D1" presStyleIdx="5" presStyleCnt="6"/>
      <dgm:spPr/>
    </dgm:pt>
  </dgm:ptLst>
  <dgm:cxnLst>
    <dgm:cxn modelId="{6F566C1B-3079-444F-8D71-F789F90A0912}" srcId="{883CE1AD-505B-4135-A5A7-E7D329BFE0F7}" destId="{F8141FE2-7322-49BA-9BF8-24C4B8AE1363}" srcOrd="4" destOrd="0" parTransId="{9118C42A-11FE-421A-969E-7C44FA7C4EB8}" sibTransId="{5A0DF36E-674D-493C-8DB0-96C6BF41D09B}"/>
    <dgm:cxn modelId="{11D1F2CB-DDBB-47E6-8F22-A30F16074286}" type="presOf" srcId="{EAC37D40-DA30-43C7-B402-4894A941D16F}" destId="{D808C002-D003-4CA5-8865-7FFFB5906B30}" srcOrd="0" destOrd="0" presId="urn:microsoft.com/office/officeart/2005/8/layout/cycle8"/>
    <dgm:cxn modelId="{752FFFE2-F8A4-4E3E-B5C0-3E013E7185EE}" type="presOf" srcId="{883CE1AD-505B-4135-A5A7-E7D329BFE0F7}" destId="{C5058B4B-56D6-4CE8-88D5-E998B4F0CF69}" srcOrd="0" destOrd="0" presId="urn:microsoft.com/office/officeart/2005/8/layout/cycle8"/>
    <dgm:cxn modelId="{D3E6F4F4-3E81-44B9-988C-7D6905F18A39}" srcId="{883CE1AD-505B-4135-A5A7-E7D329BFE0F7}" destId="{EAC37D40-DA30-43C7-B402-4894A941D16F}" srcOrd="3" destOrd="0" parTransId="{4170114F-BA44-481B-8428-452ABD7F1999}" sibTransId="{406156EE-4C55-46A5-865C-8D30FFAE6041}"/>
    <dgm:cxn modelId="{43FAC4A5-6C1D-4AF2-A0C4-0EA149398EB9}" type="presOf" srcId="{91D9901D-2232-4D01-80A4-D708BB9BFA49}" destId="{7E5755B5-02A4-4189-B933-2C925502734D}" srcOrd="0" destOrd="0" presId="urn:microsoft.com/office/officeart/2005/8/layout/cycle8"/>
    <dgm:cxn modelId="{B1A4BEC6-FD3D-4ECC-AFF3-027AB04E51A5}" type="presOf" srcId="{87A91DE6-8ADF-454A-906D-8B24CF1B08A3}" destId="{FA9DC572-1D44-4F4D-BADA-56DF20D46301}" srcOrd="1" destOrd="0" presId="urn:microsoft.com/office/officeart/2005/8/layout/cycle8"/>
    <dgm:cxn modelId="{1353740D-ACB6-4572-9AD0-203731C4345A}" type="presOf" srcId="{87A91DE6-8ADF-454A-906D-8B24CF1B08A3}" destId="{5732099F-F407-4DCB-820A-FE7E417D5FBF}" srcOrd="0" destOrd="0" presId="urn:microsoft.com/office/officeart/2005/8/layout/cycle8"/>
    <dgm:cxn modelId="{733729A9-36B7-4BE7-818C-CC65095E0422}" type="presOf" srcId="{91D9901D-2232-4D01-80A4-D708BB9BFA49}" destId="{5852714C-62A8-4219-AEDB-604A2ACBC0AF}" srcOrd="1" destOrd="0" presId="urn:microsoft.com/office/officeart/2005/8/layout/cycle8"/>
    <dgm:cxn modelId="{7EACA872-05F6-43E7-B876-EC2DAAB0D25C}" type="presOf" srcId="{BAD56CCB-E84C-4AC1-BAED-97AD5ED21B22}" destId="{71474E21-058C-4E5A-B7BE-D39D79CE0025}" srcOrd="0" destOrd="0" presId="urn:microsoft.com/office/officeart/2005/8/layout/cycle8"/>
    <dgm:cxn modelId="{A8276A68-43DB-451B-A465-D2BAF38303D7}" srcId="{883CE1AD-505B-4135-A5A7-E7D329BFE0F7}" destId="{91D9901D-2232-4D01-80A4-D708BB9BFA49}" srcOrd="2" destOrd="0" parTransId="{35BF3F44-2D0C-4BD7-AFBE-8706669786F4}" sibTransId="{0E6AA094-CE72-4118-8793-129180166E5C}"/>
    <dgm:cxn modelId="{F57FDFD4-0614-4309-A2AD-CD2107823BD7}" srcId="{883CE1AD-505B-4135-A5A7-E7D329BFE0F7}" destId="{87A91DE6-8ADF-454A-906D-8B24CF1B08A3}" srcOrd="0" destOrd="0" parTransId="{7FD47F53-0300-482D-A8B6-9163A1CE3A9A}" sibTransId="{3FC929CE-EFF4-4614-B4A1-7803F835B9C6}"/>
    <dgm:cxn modelId="{C6B82B8F-5855-4162-A990-F64578F4E124}" type="presOf" srcId="{F8141FE2-7322-49BA-9BF8-24C4B8AE1363}" destId="{A4E4C84B-8491-4846-8037-2F20212E12A6}" srcOrd="1" destOrd="0" presId="urn:microsoft.com/office/officeart/2005/8/layout/cycle8"/>
    <dgm:cxn modelId="{FCC942A3-E040-44BF-9BCF-5EF448873E3F}" type="presOf" srcId="{EAC37D40-DA30-43C7-B402-4894A941D16F}" destId="{2C8717DA-A4B2-4EAD-9739-989C8AC9F510}" srcOrd="1" destOrd="0" presId="urn:microsoft.com/office/officeart/2005/8/layout/cycle8"/>
    <dgm:cxn modelId="{F90C4048-F12D-4EC9-9C6A-AA631C74FC45}" type="presOf" srcId="{BAD56CCB-E84C-4AC1-BAED-97AD5ED21B22}" destId="{9C17C60C-A290-4E95-BC31-0F11EDABFDEC}" srcOrd="1" destOrd="0" presId="urn:microsoft.com/office/officeart/2005/8/layout/cycle8"/>
    <dgm:cxn modelId="{0FDB5726-3244-4228-AD90-570E614A0272}" srcId="{883CE1AD-505B-4135-A5A7-E7D329BFE0F7}" destId="{BAD56CCB-E84C-4AC1-BAED-97AD5ED21B22}" srcOrd="5" destOrd="0" parTransId="{756A3EB7-7F94-404E-A496-ACE6B87890FC}" sibTransId="{97355464-FE20-475A-8101-26683A61ADCA}"/>
    <dgm:cxn modelId="{B90CBE02-BF61-4434-B38E-14892771F6E3}" srcId="{883CE1AD-505B-4135-A5A7-E7D329BFE0F7}" destId="{19311595-0392-4C55-9126-AD21AF49F3C0}" srcOrd="1" destOrd="0" parTransId="{D2650C22-3CE8-480B-9EFA-59E19A99CDEF}" sibTransId="{09415B3D-785C-48E6-8EC8-5A42AD5F3B0C}"/>
    <dgm:cxn modelId="{FD4B7B28-A007-404C-93BF-FBC599E05949}" type="presOf" srcId="{19311595-0392-4C55-9126-AD21AF49F3C0}" destId="{C0902DCD-3EFE-4027-B782-A9B1120FA788}" srcOrd="1" destOrd="0" presId="urn:microsoft.com/office/officeart/2005/8/layout/cycle8"/>
    <dgm:cxn modelId="{656FD4EC-0C24-424D-B194-827F1AF42BFF}" type="presOf" srcId="{19311595-0392-4C55-9126-AD21AF49F3C0}" destId="{C6B48363-34DD-4E11-B3A9-B1B33F3BC079}" srcOrd="0" destOrd="0" presId="urn:microsoft.com/office/officeart/2005/8/layout/cycle8"/>
    <dgm:cxn modelId="{DAB8E79D-7D47-4880-9BEC-E90B81572891}" type="presOf" srcId="{F8141FE2-7322-49BA-9BF8-24C4B8AE1363}" destId="{AF22CFB2-59AD-4879-AE63-7ADA7C67406E}" srcOrd="0" destOrd="0" presId="urn:microsoft.com/office/officeart/2005/8/layout/cycle8"/>
    <dgm:cxn modelId="{224317A6-8FFB-431B-932F-FAF44EE09136}" type="presParOf" srcId="{C5058B4B-56D6-4CE8-88D5-E998B4F0CF69}" destId="{5732099F-F407-4DCB-820A-FE7E417D5FBF}" srcOrd="0" destOrd="0" presId="urn:microsoft.com/office/officeart/2005/8/layout/cycle8"/>
    <dgm:cxn modelId="{1C7897B2-05E3-4FC8-A53D-C8E76D7E72BF}" type="presParOf" srcId="{C5058B4B-56D6-4CE8-88D5-E998B4F0CF69}" destId="{3FF2553F-8592-481C-A844-EE0CF919F434}" srcOrd="1" destOrd="0" presId="urn:microsoft.com/office/officeart/2005/8/layout/cycle8"/>
    <dgm:cxn modelId="{8A13F679-776E-4DEA-B2E2-86933AB467D4}" type="presParOf" srcId="{C5058B4B-56D6-4CE8-88D5-E998B4F0CF69}" destId="{9093111C-0D70-4908-8942-888FAF563650}" srcOrd="2" destOrd="0" presId="urn:microsoft.com/office/officeart/2005/8/layout/cycle8"/>
    <dgm:cxn modelId="{26934B03-23FA-40DE-BB3F-B7BC7F0CBBDE}" type="presParOf" srcId="{C5058B4B-56D6-4CE8-88D5-E998B4F0CF69}" destId="{FA9DC572-1D44-4F4D-BADA-56DF20D46301}" srcOrd="3" destOrd="0" presId="urn:microsoft.com/office/officeart/2005/8/layout/cycle8"/>
    <dgm:cxn modelId="{55742930-FD67-4057-91D6-1EEA9E21DD38}" type="presParOf" srcId="{C5058B4B-56D6-4CE8-88D5-E998B4F0CF69}" destId="{C6B48363-34DD-4E11-B3A9-B1B33F3BC079}" srcOrd="4" destOrd="0" presId="urn:microsoft.com/office/officeart/2005/8/layout/cycle8"/>
    <dgm:cxn modelId="{9B06A5B0-A75A-4B77-B41B-42DA5E8FD481}" type="presParOf" srcId="{C5058B4B-56D6-4CE8-88D5-E998B4F0CF69}" destId="{95EBCBEC-5367-4041-934F-7A469A038A5A}" srcOrd="5" destOrd="0" presId="urn:microsoft.com/office/officeart/2005/8/layout/cycle8"/>
    <dgm:cxn modelId="{978AC5F9-ACFD-4322-9DF0-CC174A0D7D51}" type="presParOf" srcId="{C5058B4B-56D6-4CE8-88D5-E998B4F0CF69}" destId="{7626F201-B977-483A-BF14-2AD909A067AE}" srcOrd="6" destOrd="0" presId="urn:microsoft.com/office/officeart/2005/8/layout/cycle8"/>
    <dgm:cxn modelId="{D97B6A47-4EAE-4136-A6B2-32988B0D5BF8}" type="presParOf" srcId="{C5058B4B-56D6-4CE8-88D5-E998B4F0CF69}" destId="{C0902DCD-3EFE-4027-B782-A9B1120FA788}" srcOrd="7" destOrd="0" presId="urn:microsoft.com/office/officeart/2005/8/layout/cycle8"/>
    <dgm:cxn modelId="{22F58618-C2BA-4F03-A6DC-113FEC1265FA}" type="presParOf" srcId="{C5058B4B-56D6-4CE8-88D5-E998B4F0CF69}" destId="{7E5755B5-02A4-4189-B933-2C925502734D}" srcOrd="8" destOrd="0" presId="urn:microsoft.com/office/officeart/2005/8/layout/cycle8"/>
    <dgm:cxn modelId="{F896805D-E707-4C20-8C70-399956F80EEC}" type="presParOf" srcId="{C5058B4B-56D6-4CE8-88D5-E998B4F0CF69}" destId="{7DD0D34D-20A9-45AA-BB92-FCD59D79D545}" srcOrd="9" destOrd="0" presId="urn:microsoft.com/office/officeart/2005/8/layout/cycle8"/>
    <dgm:cxn modelId="{6000A0EB-5E7D-4DBC-A728-29EAA7E4895B}" type="presParOf" srcId="{C5058B4B-56D6-4CE8-88D5-E998B4F0CF69}" destId="{E6F546CD-AA61-4837-93D2-2E7EAEACB62C}" srcOrd="10" destOrd="0" presId="urn:microsoft.com/office/officeart/2005/8/layout/cycle8"/>
    <dgm:cxn modelId="{58360ABB-D0E9-4AC4-9947-E1DB096EE546}" type="presParOf" srcId="{C5058B4B-56D6-4CE8-88D5-E998B4F0CF69}" destId="{5852714C-62A8-4219-AEDB-604A2ACBC0AF}" srcOrd="11" destOrd="0" presId="urn:microsoft.com/office/officeart/2005/8/layout/cycle8"/>
    <dgm:cxn modelId="{6CB479D4-ADA3-4642-8E32-14FEBD09CEC8}" type="presParOf" srcId="{C5058B4B-56D6-4CE8-88D5-E998B4F0CF69}" destId="{D808C002-D003-4CA5-8865-7FFFB5906B30}" srcOrd="12" destOrd="0" presId="urn:microsoft.com/office/officeart/2005/8/layout/cycle8"/>
    <dgm:cxn modelId="{37471BD7-FF41-494D-B33A-5B9830171AE4}" type="presParOf" srcId="{C5058B4B-56D6-4CE8-88D5-E998B4F0CF69}" destId="{E29F9829-3296-4D0F-83BC-95AFB67BD1B4}" srcOrd="13" destOrd="0" presId="urn:microsoft.com/office/officeart/2005/8/layout/cycle8"/>
    <dgm:cxn modelId="{1D37CA0B-AEFF-41E2-843C-E1CAF39E244D}" type="presParOf" srcId="{C5058B4B-56D6-4CE8-88D5-E998B4F0CF69}" destId="{1081E7EB-1CC3-4845-BF2D-EE7C6437F180}" srcOrd="14" destOrd="0" presId="urn:microsoft.com/office/officeart/2005/8/layout/cycle8"/>
    <dgm:cxn modelId="{622AE82D-AB34-4238-9162-AACE5A9AF14A}" type="presParOf" srcId="{C5058B4B-56D6-4CE8-88D5-E998B4F0CF69}" destId="{2C8717DA-A4B2-4EAD-9739-989C8AC9F510}" srcOrd="15" destOrd="0" presId="urn:microsoft.com/office/officeart/2005/8/layout/cycle8"/>
    <dgm:cxn modelId="{FCA97035-616A-484A-847C-9453B5B5303E}" type="presParOf" srcId="{C5058B4B-56D6-4CE8-88D5-E998B4F0CF69}" destId="{AF22CFB2-59AD-4879-AE63-7ADA7C67406E}" srcOrd="16" destOrd="0" presId="urn:microsoft.com/office/officeart/2005/8/layout/cycle8"/>
    <dgm:cxn modelId="{84B1774F-FED7-4200-A471-4865C86B135E}" type="presParOf" srcId="{C5058B4B-56D6-4CE8-88D5-E998B4F0CF69}" destId="{174BB157-05B6-4A22-A0DD-4B9F77C4724B}" srcOrd="17" destOrd="0" presId="urn:microsoft.com/office/officeart/2005/8/layout/cycle8"/>
    <dgm:cxn modelId="{5F55D6E8-3443-413E-BF82-D0306E547D0C}" type="presParOf" srcId="{C5058B4B-56D6-4CE8-88D5-E998B4F0CF69}" destId="{E70D2426-BB5B-4354-95C9-7FA55D949B2D}" srcOrd="18" destOrd="0" presId="urn:microsoft.com/office/officeart/2005/8/layout/cycle8"/>
    <dgm:cxn modelId="{E0B03E8C-9D82-4290-BFE3-5A66EC1976B0}" type="presParOf" srcId="{C5058B4B-56D6-4CE8-88D5-E998B4F0CF69}" destId="{A4E4C84B-8491-4846-8037-2F20212E12A6}" srcOrd="19" destOrd="0" presId="urn:microsoft.com/office/officeart/2005/8/layout/cycle8"/>
    <dgm:cxn modelId="{166F98EC-193C-4875-8272-CE544976054E}" type="presParOf" srcId="{C5058B4B-56D6-4CE8-88D5-E998B4F0CF69}" destId="{71474E21-058C-4E5A-B7BE-D39D79CE0025}" srcOrd="20" destOrd="0" presId="urn:microsoft.com/office/officeart/2005/8/layout/cycle8"/>
    <dgm:cxn modelId="{3A603BD5-6874-438B-BF97-60793A4633E5}" type="presParOf" srcId="{C5058B4B-56D6-4CE8-88D5-E998B4F0CF69}" destId="{A1932E2C-4345-4238-BAD5-119E863FCDC4}" srcOrd="21" destOrd="0" presId="urn:microsoft.com/office/officeart/2005/8/layout/cycle8"/>
    <dgm:cxn modelId="{00961315-428A-4477-AF2A-7B30F4B95B84}" type="presParOf" srcId="{C5058B4B-56D6-4CE8-88D5-E998B4F0CF69}" destId="{DD18F8C3-9302-4B85-A920-F1362ABC1CBC}" srcOrd="22" destOrd="0" presId="urn:microsoft.com/office/officeart/2005/8/layout/cycle8"/>
    <dgm:cxn modelId="{0D7DEA4C-30E0-4746-9867-05051A9755C5}" type="presParOf" srcId="{C5058B4B-56D6-4CE8-88D5-E998B4F0CF69}" destId="{9C17C60C-A290-4E95-BC31-0F11EDABFDEC}" srcOrd="23" destOrd="0" presId="urn:microsoft.com/office/officeart/2005/8/layout/cycle8"/>
    <dgm:cxn modelId="{530E0E2B-C065-49C2-84FD-EBC4CEB6D508}" type="presParOf" srcId="{C5058B4B-56D6-4CE8-88D5-E998B4F0CF69}" destId="{097B6D25-E12F-4CF0-BB72-ED52A46D1DB5}" srcOrd="24" destOrd="0" presId="urn:microsoft.com/office/officeart/2005/8/layout/cycle8"/>
    <dgm:cxn modelId="{5F15EE5F-90C2-4172-8B15-FDD032A8BB68}" type="presParOf" srcId="{C5058B4B-56D6-4CE8-88D5-E998B4F0CF69}" destId="{01C03AEE-573A-4AB3-AD08-6EB0E48F3D22}" srcOrd="25" destOrd="0" presId="urn:microsoft.com/office/officeart/2005/8/layout/cycle8"/>
    <dgm:cxn modelId="{43F47B00-B4F0-40B7-99BA-5973F4990517}" type="presParOf" srcId="{C5058B4B-56D6-4CE8-88D5-E998B4F0CF69}" destId="{E7414967-FC1E-4144-8B5C-17A09B1A3646}" srcOrd="26" destOrd="0" presId="urn:microsoft.com/office/officeart/2005/8/layout/cycle8"/>
    <dgm:cxn modelId="{CA48DEE8-7B7E-4494-9FE0-2BCA05708AEA}" type="presParOf" srcId="{C5058B4B-56D6-4CE8-88D5-E998B4F0CF69}" destId="{A34C2D99-2541-4A1B-830D-8ABB9C73A336}" srcOrd="27" destOrd="0" presId="urn:microsoft.com/office/officeart/2005/8/layout/cycle8"/>
    <dgm:cxn modelId="{D98184F4-2DE1-45E9-B97A-E0CD148097A8}" type="presParOf" srcId="{C5058B4B-56D6-4CE8-88D5-E998B4F0CF69}" destId="{2AF60798-CAFD-4408-80C2-FD739055ED83}" srcOrd="28" destOrd="0" presId="urn:microsoft.com/office/officeart/2005/8/layout/cycle8"/>
    <dgm:cxn modelId="{F3FC51BE-411E-4F2A-A101-1528785D83B9}" type="presParOf" srcId="{C5058B4B-56D6-4CE8-88D5-E998B4F0CF69}" destId="{E152948F-B64D-427B-8698-6B524B99919E}" srcOrd="29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E125A5F-3F91-40F7-A2C8-9AEA467FD1EA}" type="doc">
      <dgm:prSet loTypeId="urn:microsoft.com/office/officeart/2005/8/layout/process4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5A734CBD-FB8F-4D42-B0C7-2C590B2D53B5}">
      <dgm:prSet phldrT="[Текст]"/>
      <dgm:spPr/>
      <dgm:t>
        <a:bodyPr/>
        <a:lstStyle/>
        <a:p>
          <a:r>
            <a:rPr lang="ru-RU" dirty="0" smtClean="0"/>
            <a:t>29 </a:t>
          </a:r>
        </a:p>
        <a:p>
          <a:r>
            <a:rPr lang="ru-RU" dirty="0" smtClean="0"/>
            <a:t>рейдовых групп</a:t>
          </a:r>
          <a:endParaRPr lang="ru-RU" dirty="0"/>
        </a:p>
      </dgm:t>
    </dgm:pt>
    <dgm:pt modelId="{C5F471B3-BC45-48D5-ABC8-3835E9E42CC4}" type="parTrans" cxnId="{7685AF2E-A628-45BB-AB1C-3451935EDB1C}">
      <dgm:prSet/>
      <dgm:spPr/>
      <dgm:t>
        <a:bodyPr/>
        <a:lstStyle/>
        <a:p>
          <a:endParaRPr lang="ru-RU"/>
        </a:p>
      </dgm:t>
    </dgm:pt>
    <dgm:pt modelId="{E5FC5651-1EDB-47FF-A5AE-A193AD667132}" type="sibTrans" cxnId="{7685AF2E-A628-45BB-AB1C-3451935EDB1C}">
      <dgm:prSet/>
      <dgm:spPr/>
      <dgm:t>
        <a:bodyPr/>
        <a:lstStyle/>
        <a:p>
          <a:endParaRPr lang="ru-RU"/>
        </a:p>
      </dgm:t>
    </dgm:pt>
    <dgm:pt modelId="{10B671DE-A73D-4A30-AABA-BB23396555F3}">
      <dgm:prSet phldrT="[Текст]"/>
      <dgm:spPr/>
      <dgm:t>
        <a:bodyPr/>
        <a:lstStyle/>
        <a:p>
          <a:r>
            <a:rPr lang="ru-RU" dirty="0" smtClean="0"/>
            <a:t>72 </a:t>
          </a:r>
        </a:p>
        <a:p>
          <a:r>
            <a:rPr lang="ru-RU" dirty="0" smtClean="0"/>
            <a:t>работника образовательных организаций</a:t>
          </a:r>
          <a:endParaRPr lang="ru-RU" dirty="0"/>
        </a:p>
      </dgm:t>
    </dgm:pt>
    <dgm:pt modelId="{189A29F5-4560-4640-BFC9-FD593787C515}" type="parTrans" cxnId="{B7C2728B-11EC-42F9-B092-99DBEE154EE4}">
      <dgm:prSet/>
      <dgm:spPr/>
      <dgm:t>
        <a:bodyPr/>
        <a:lstStyle/>
        <a:p>
          <a:endParaRPr lang="ru-RU"/>
        </a:p>
      </dgm:t>
    </dgm:pt>
    <dgm:pt modelId="{6A290897-4486-4886-A00A-3CD7E6100459}" type="sibTrans" cxnId="{B7C2728B-11EC-42F9-B092-99DBEE154EE4}">
      <dgm:prSet/>
      <dgm:spPr/>
      <dgm:t>
        <a:bodyPr/>
        <a:lstStyle/>
        <a:p>
          <a:endParaRPr lang="ru-RU"/>
        </a:p>
      </dgm:t>
    </dgm:pt>
    <dgm:pt modelId="{83845466-CB91-428E-97B4-F4ED7C670C86}">
      <dgm:prSet phldrT="[Текст]"/>
      <dgm:spPr/>
      <dgm:t>
        <a:bodyPr/>
        <a:lstStyle/>
        <a:p>
          <a:r>
            <a:rPr lang="ru-RU" dirty="0" smtClean="0"/>
            <a:t>159 </a:t>
          </a:r>
        </a:p>
        <a:p>
          <a:r>
            <a:rPr lang="ru-RU" dirty="0" smtClean="0"/>
            <a:t>посещенных семей</a:t>
          </a:r>
          <a:endParaRPr lang="ru-RU" dirty="0"/>
        </a:p>
      </dgm:t>
    </dgm:pt>
    <dgm:pt modelId="{F35CDE7F-7506-4D6A-AC6B-45CCA2414279}" type="parTrans" cxnId="{50B63996-F9AC-46EA-8E29-9FD00D54004C}">
      <dgm:prSet/>
      <dgm:spPr/>
      <dgm:t>
        <a:bodyPr/>
        <a:lstStyle/>
        <a:p>
          <a:endParaRPr lang="ru-RU"/>
        </a:p>
      </dgm:t>
    </dgm:pt>
    <dgm:pt modelId="{D843C451-E778-45E3-8BD2-4ADAE7129364}" type="sibTrans" cxnId="{50B63996-F9AC-46EA-8E29-9FD00D54004C}">
      <dgm:prSet/>
      <dgm:spPr/>
      <dgm:t>
        <a:bodyPr/>
        <a:lstStyle/>
        <a:p>
          <a:endParaRPr lang="ru-RU"/>
        </a:p>
      </dgm:t>
    </dgm:pt>
    <dgm:pt modelId="{E0915BAA-CFC1-4A9C-BA2F-A5BC2A50BF90}" type="pres">
      <dgm:prSet presAssocID="{0E125A5F-3F91-40F7-A2C8-9AEA467FD1E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C58F451-4063-46ED-AB26-20EC27AC385F}" type="pres">
      <dgm:prSet presAssocID="{83845466-CB91-428E-97B4-F4ED7C670C86}" presName="boxAndChildren" presStyleCnt="0"/>
      <dgm:spPr/>
    </dgm:pt>
    <dgm:pt modelId="{78CF3361-E890-4386-AD06-4BEE4527CB66}" type="pres">
      <dgm:prSet presAssocID="{83845466-CB91-428E-97B4-F4ED7C670C86}" presName="parentTextBox" presStyleLbl="node1" presStyleIdx="0" presStyleCnt="3"/>
      <dgm:spPr/>
      <dgm:t>
        <a:bodyPr/>
        <a:lstStyle/>
        <a:p>
          <a:endParaRPr lang="ru-RU"/>
        </a:p>
      </dgm:t>
    </dgm:pt>
    <dgm:pt modelId="{33035AEA-0FDE-459E-99B6-7D637140A576}" type="pres">
      <dgm:prSet presAssocID="{6A290897-4486-4886-A00A-3CD7E6100459}" presName="sp" presStyleCnt="0"/>
      <dgm:spPr/>
    </dgm:pt>
    <dgm:pt modelId="{B5AF16A3-819F-48A0-BEFD-A0D91DC5EA92}" type="pres">
      <dgm:prSet presAssocID="{10B671DE-A73D-4A30-AABA-BB23396555F3}" presName="arrowAndChildren" presStyleCnt="0"/>
      <dgm:spPr/>
    </dgm:pt>
    <dgm:pt modelId="{A7BAA378-EF52-4B70-A089-AA77DA9FCE03}" type="pres">
      <dgm:prSet presAssocID="{10B671DE-A73D-4A30-AABA-BB23396555F3}" presName="parentTextArrow" presStyleLbl="node1" presStyleIdx="1" presStyleCnt="3"/>
      <dgm:spPr/>
      <dgm:t>
        <a:bodyPr/>
        <a:lstStyle/>
        <a:p>
          <a:endParaRPr lang="ru-RU"/>
        </a:p>
      </dgm:t>
    </dgm:pt>
    <dgm:pt modelId="{454057C2-55E1-4544-81B8-2495654CEDF1}" type="pres">
      <dgm:prSet presAssocID="{E5FC5651-1EDB-47FF-A5AE-A193AD667132}" presName="sp" presStyleCnt="0"/>
      <dgm:spPr/>
    </dgm:pt>
    <dgm:pt modelId="{546FE6AA-323E-4279-81BD-6F48A8367C99}" type="pres">
      <dgm:prSet presAssocID="{5A734CBD-FB8F-4D42-B0C7-2C590B2D53B5}" presName="arrowAndChildren" presStyleCnt="0"/>
      <dgm:spPr/>
    </dgm:pt>
    <dgm:pt modelId="{1AB02B1F-5AE3-4344-9A23-879EE2544AA2}" type="pres">
      <dgm:prSet presAssocID="{5A734CBD-FB8F-4D42-B0C7-2C590B2D53B5}" presName="parentTextArrow" presStyleLbl="node1" presStyleIdx="2" presStyleCnt="3"/>
      <dgm:spPr/>
      <dgm:t>
        <a:bodyPr/>
        <a:lstStyle/>
        <a:p>
          <a:endParaRPr lang="ru-RU"/>
        </a:p>
      </dgm:t>
    </dgm:pt>
  </dgm:ptLst>
  <dgm:cxnLst>
    <dgm:cxn modelId="{50B63996-F9AC-46EA-8E29-9FD00D54004C}" srcId="{0E125A5F-3F91-40F7-A2C8-9AEA467FD1EA}" destId="{83845466-CB91-428E-97B4-F4ED7C670C86}" srcOrd="2" destOrd="0" parTransId="{F35CDE7F-7506-4D6A-AC6B-45CCA2414279}" sibTransId="{D843C451-E778-45E3-8BD2-4ADAE7129364}"/>
    <dgm:cxn modelId="{7685AF2E-A628-45BB-AB1C-3451935EDB1C}" srcId="{0E125A5F-3F91-40F7-A2C8-9AEA467FD1EA}" destId="{5A734CBD-FB8F-4D42-B0C7-2C590B2D53B5}" srcOrd="0" destOrd="0" parTransId="{C5F471B3-BC45-48D5-ABC8-3835E9E42CC4}" sibTransId="{E5FC5651-1EDB-47FF-A5AE-A193AD667132}"/>
    <dgm:cxn modelId="{26669CD2-877C-4B26-986C-702D74D87CC8}" type="presOf" srcId="{83845466-CB91-428E-97B4-F4ED7C670C86}" destId="{78CF3361-E890-4386-AD06-4BEE4527CB66}" srcOrd="0" destOrd="0" presId="urn:microsoft.com/office/officeart/2005/8/layout/process4"/>
    <dgm:cxn modelId="{B7C2728B-11EC-42F9-B092-99DBEE154EE4}" srcId="{0E125A5F-3F91-40F7-A2C8-9AEA467FD1EA}" destId="{10B671DE-A73D-4A30-AABA-BB23396555F3}" srcOrd="1" destOrd="0" parTransId="{189A29F5-4560-4640-BFC9-FD593787C515}" sibTransId="{6A290897-4486-4886-A00A-3CD7E6100459}"/>
    <dgm:cxn modelId="{CD4A3D3A-18E6-433E-8788-86918BDCF0E2}" type="presOf" srcId="{0E125A5F-3F91-40F7-A2C8-9AEA467FD1EA}" destId="{E0915BAA-CFC1-4A9C-BA2F-A5BC2A50BF90}" srcOrd="0" destOrd="0" presId="urn:microsoft.com/office/officeart/2005/8/layout/process4"/>
    <dgm:cxn modelId="{9FC3E1A7-95EF-49F2-BE80-A7631933281D}" type="presOf" srcId="{5A734CBD-FB8F-4D42-B0C7-2C590B2D53B5}" destId="{1AB02B1F-5AE3-4344-9A23-879EE2544AA2}" srcOrd="0" destOrd="0" presId="urn:microsoft.com/office/officeart/2005/8/layout/process4"/>
    <dgm:cxn modelId="{3778EA55-6D79-494E-883F-1B6AF661358C}" type="presOf" srcId="{10B671DE-A73D-4A30-AABA-BB23396555F3}" destId="{A7BAA378-EF52-4B70-A089-AA77DA9FCE03}" srcOrd="0" destOrd="0" presId="urn:microsoft.com/office/officeart/2005/8/layout/process4"/>
    <dgm:cxn modelId="{6CA88621-8C20-4509-B39E-92BAC0CFB858}" type="presParOf" srcId="{E0915BAA-CFC1-4A9C-BA2F-A5BC2A50BF90}" destId="{BC58F451-4063-46ED-AB26-20EC27AC385F}" srcOrd="0" destOrd="0" presId="urn:microsoft.com/office/officeart/2005/8/layout/process4"/>
    <dgm:cxn modelId="{BF58FFAC-FC12-4B01-A098-9E735949330C}" type="presParOf" srcId="{BC58F451-4063-46ED-AB26-20EC27AC385F}" destId="{78CF3361-E890-4386-AD06-4BEE4527CB66}" srcOrd="0" destOrd="0" presId="urn:microsoft.com/office/officeart/2005/8/layout/process4"/>
    <dgm:cxn modelId="{ED4F59EF-759F-4F8E-BC3B-63F530579994}" type="presParOf" srcId="{E0915BAA-CFC1-4A9C-BA2F-A5BC2A50BF90}" destId="{33035AEA-0FDE-459E-99B6-7D637140A576}" srcOrd="1" destOrd="0" presId="urn:microsoft.com/office/officeart/2005/8/layout/process4"/>
    <dgm:cxn modelId="{84691C68-A281-4934-98B1-79D0094AB0B9}" type="presParOf" srcId="{E0915BAA-CFC1-4A9C-BA2F-A5BC2A50BF90}" destId="{B5AF16A3-819F-48A0-BEFD-A0D91DC5EA92}" srcOrd="2" destOrd="0" presId="urn:microsoft.com/office/officeart/2005/8/layout/process4"/>
    <dgm:cxn modelId="{593AB558-ADF5-4EAC-8B8E-1469274F3498}" type="presParOf" srcId="{B5AF16A3-819F-48A0-BEFD-A0D91DC5EA92}" destId="{A7BAA378-EF52-4B70-A089-AA77DA9FCE03}" srcOrd="0" destOrd="0" presId="urn:microsoft.com/office/officeart/2005/8/layout/process4"/>
    <dgm:cxn modelId="{0FB2BA5A-87D8-4744-84A7-1DE72996C1D8}" type="presParOf" srcId="{E0915BAA-CFC1-4A9C-BA2F-A5BC2A50BF90}" destId="{454057C2-55E1-4544-81B8-2495654CEDF1}" srcOrd="3" destOrd="0" presId="urn:microsoft.com/office/officeart/2005/8/layout/process4"/>
    <dgm:cxn modelId="{C6AD85FB-7D64-421B-BDF8-F7C708167F03}" type="presParOf" srcId="{E0915BAA-CFC1-4A9C-BA2F-A5BC2A50BF90}" destId="{546FE6AA-323E-4279-81BD-6F48A8367C99}" srcOrd="4" destOrd="0" presId="urn:microsoft.com/office/officeart/2005/8/layout/process4"/>
    <dgm:cxn modelId="{F21B49A4-0D6C-4552-87F8-FF231A4F7567}" type="presParOf" srcId="{546FE6AA-323E-4279-81BD-6F48A8367C99}" destId="{1AB02B1F-5AE3-4344-9A23-879EE2544AA2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7DDE76C-D50F-4CEF-9FCD-EC7A907FE217}" type="doc">
      <dgm:prSet loTypeId="urn:microsoft.com/office/officeart/2005/8/layout/radial3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934BE5B0-1D6E-454E-B404-178CCE2A242E}">
      <dgm:prSet phldrT="[Текст]" custT="1"/>
      <dgm:spPr/>
      <dgm:t>
        <a:bodyPr/>
        <a:lstStyle/>
        <a:p>
          <a:r>
            <a:rPr lang="ru-RU" sz="5400" dirty="0" smtClean="0"/>
            <a:t>Лето</a:t>
          </a:r>
          <a:endParaRPr lang="ru-RU" sz="6500" dirty="0"/>
        </a:p>
      </dgm:t>
    </dgm:pt>
    <dgm:pt modelId="{0A49CDCD-5C3E-4930-A86C-CD2CE135549D}" type="parTrans" cxnId="{B2DE7A5A-FCDD-4A1A-9004-A24A0505D0D0}">
      <dgm:prSet/>
      <dgm:spPr/>
      <dgm:t>
        <a:bodyPr/>
        <a:lstStyle/>
        <a:p>
          <a:endParaRPr lang="ru-RU"/>
        </a:p>
      </dgm:t>
    </dgm:pt>
    <dgm:pt modelId="{28408C99-D083-49DD-9D59-AE5008441F11}" type="sibTrans" cxnId="{B2DE7A5A-FCDD-4A1A-9004-A24A0505D0D0}">
      <dgm:prSet/>
      <dgm:spPr/>
      <dgm:t>
        <a:bodyPr/>
        <a:lstStyle/>
        <a:p>
          <a:endParaRPr lang="ru-RU"/>
        </a:p>
      </dgm:t>
    </dgm:pt>
    <dgm:pt modelId="{4B19EF14-46A7-4956-A55E-F9716A0BB32C}">
      <dgm:prSet phldrT="[Текст]" custT="1"/>
      <dgm:spPr/>
      <dgm:t>
        <a:bodyPr/>
        <a:lstStyle/>
        <a:p>
          <a:r>
            <a:rPr lang="ru-RU" sz="1200" b="1" dirty="0" smtClean="0">
              <a:latin typeface="Arial Narrow" panose="020B0606020202030204" pitchFamily="34" charset="0"/>
              <a:cs typeface="Arial" panose="020B0604020202020204" pitchFamily="34" charset="0"/>
            </a:rPr>
            <a:t>Лагеря дневного пребывания на базе ОУ и УДОД</a:t>
          </a:r>
          <a:endParaRPr lang="ru-RU" sz="1200" b="1" dirty="0">
            <a:latin typeface="Arial Narrow" panose="020B0606020202030204" pitchFamily="34" charset="0"/>
            <a:cs typeface="Arial" panose="020B0604020202020204" pitchFamily="34" charset="0"/>
          </a:endParaRPr>
        </a:p>
      </dgm:t>
    </dgm:pt>
    <dgm:pt modelId="{63887718-AC25-4061-993B-A41C4DEF4A53}" type="parTrans" cxnId="{E47D4CFF-593F-4436-9110-308CEEB32A39}">
      <dgm:prSet/>
      <dgm:spPr/>
      <dgm:t>
        <a:bodyPr/>
        <a:lstStyle/>
        <a:p>
          <a:endParaRPr lang="ru-RU"/>
        </a:p>
      </dgm:t>
    </dgm:pt>
    <dgm:pt modelId="{F97D9033-C464-4F30-90CD-B7E561FFA215}" type="sibTrans" cxnId="{E47D4CFF-593F-4436-9110-308CEEB32A39}">
      <dgm:prSet/>
      <dgm:spPr/>
      <dgm:t>
        <a:bodyPr/>
        <a:lstStyle/>
        <a:p>
          <a:endParaRPr lang="ru-RU"/>
        </a:p>
      </dgm:t>
    </dgm:pt>
    <dgm:pt modelId="{4FF6B6F5-8438-4103-9419-88DF592037EB}">
      <dgm:prSet phldrT="[Текст]" custT="1"/>
      <dgm:spPr/>
      <dgm:t>
        <a:bodyPr/>
        <a:lstStyle/>
        <a:p>
          <a:r>
            <a:rPr lang="ru-RU" sz="1200" b="1" dirty="0" smtClean="0">
              <a:latin typeface="Arial Narrow" panose="020B0606020202030204" pitchFamily="34" charset="0"/>
              <a:cs typeface="Arial" panose="020B0604020202020204" pitchFamily="34" charset="0"/>
            </a:rPr>
            <a:t>Лагеря труда и отдыха на базе ОУ</a:t>
          </a:r>
          <a:endParaRPr lang="ru-RU" sz="1200" b="1" dirty="0">
            <a:latin typeface="Arial Narrow" panose="020B0606020202030204" pitchFamily="34" charset="0"/>
            <a:cs typeface="Arial" panose="020B0604020202020204" pitchFamily="34" charset="0"/>
          </a:endParaRPr>
        </a:p>
      </dgm:t>
    </dgm:pt>
    <dgm:pt modelId="{7B4715B3-C001-4C14-9314-EB78FB99195B}" type="parTrans" cxnId="{78C7746F-94E9-4481-A974-BD38E552E6BA}">
      <dgm:prSet/>
      <dgm:spPr/>
      <dgm:t>
        <a:bodyPr/>
        <a:lstStyle/>
        <a:p>
          <a:endParaRPr lang="ru-RU"/>
        </a:p>
      </dgm:t>
    </dgm:pt>
    <dgm:pt modelId="{4131AC8E-5176-4589-A2B3-C1961383185D}" type="sibTrans" cxnId="{78C7746F-94E9-4481-A974-BD38E552E6BA}">
      <dgm:prSet/>
      <dgm:spPr/>
      <dgm:t>
        <a:bodyPr/>
        <a:lstStyle/>
        <a:p>
          <a:endParaRPr lang="ru-RU"/>
        </a:p>
      </dgm:t>
    </dgm:pt>
    <dgm:pt modelId="{F33E5687-DC5C-4270-9793-107282146FFB}">
      <dgm:prSet phldrT="[Текст]" custT="1"/>
      <dgm:spPr/>
      <dgm:t>
        <a:bodyPr/>
        <a:lstStyle/>
        <a:p>
          <a:r>
            <a:rPr lang="ru-RU" sz="1200" b="1" dirty="0" smtClean="0">
              <a:latin typeface="Arial Narrow" panose="020B0606020202030204" pitchFamily="34" charset="0"/>
              <a:cs typeface="Arial" panose="020B0604020202020204" pitchFamily="34" charset="0"/>
            </a:rPr>
            <a:t>Краевая акция «Парки Кубани»</a:t>
          </a:r>
          <a:endParaRPr lang="ru-RU" sz="1200" b="1" dirty="0">
            <a:latin typeface="Arial Narrow" panose="020B0606020202030204" pitchFamily="34" charset="0"/>
            <a:cs typeface="Arial" panose="020B0604020202020204" pitchFamily="34" charset="0"/>
          </a:endParaRPr>
        </a:p>
      </dgm:t>
    </dgm:pt>
    <dgm:pt modelId="{CF79794F-A983-4509-A462-9F54CE8241F5}" type="parTrans" cxnId="{84F47FF4-BF13-4D6C-850D-3D79EAA375EB}">
      <dgm:prSet/>
      <dgm:spPr/>
      <dgm:t>
        <a:bodyPr/>
        <a:lstStyle/>
        <a:p>
          <a:endParaRPr lang="ru-RU"/>
        </a:p>
      </dgm:t>
    </dgm:pt>
    <dgm:pt modelId="{AB1BE5CB-7735-410F-8D4E-616ECEC78BD9}" type="sibTrans" cxnId="{84F47FF4-BF13-4D6C-850D-3D79EAA375EB}">
      <dgm:prSet/>
      <dgm:spPr/>
      <dgm:t>
        <a:bodyPr/>
        <a:lstStyle/>
        <a:p>
          <a:endParaRPr lang="ru-RU"/>
        </a:p>
      </dgm:t>
    </dgm:pt>
    <dgm:pt modelId="{6C626FE7-9BED-47E8-AF4F-24E7091BA6A4}">
      <dgm:prSet phldrT="[Текст]" custT="1"/>
      <dgm:spPr/>
      <dgm:t>
        <a:bodyPr/>
        <a:lstStyle/>
        <a:p>
          <a:r>
            <a:rPr lang="ru-RU" sz="1200" b="1" dirty="0" smtClean="0">
              <a:latin typeface="Arial Narrow" panose="020B0606020202030204" pitchFamily="34" charset="0"/>
              <a:cs typeface="Arial" panose="020B0604020202020204" pitchFamily="34" charset="0"/>
            </a:rPr>
            <a:t>Дневные тематические площадки</a:t>
          </a:r>
          <a:endParaRPr lang="ru-RU" sz="1200" b="1" dirty="0">
            <a:latin typeface="Arial Narrow" panose="020B0606020202030204" pitchFamily="34" charset="0"/>
            <a:cs typeface="Arial" panose="020B0604020202020204" pitchFamily="34" charset="0"/>
          </a:endParaRPr>
        </a:p>
      </dgm:t>
    </dgm:pt>
    <dgm:pt modelId="{575DC7F2-0C81-4EFA-9534-0EBE9362E1D9}" type="parTrans" cxnId="{1AC223DC-5553-4797-A0D4-34BE59AB727E}">
      <dgm:prSet/>
      <dgm:spPr/>
      <dgm:t>
        <a:bodyPr/>
        <a:lstStyle/>
        <a:p>
          <a:endParaRPr lang="ru-RU"/>
        </a:p>
      </dgm:t>
    </dgm:pt>
    <dgm:pt modelId="{BAC4FAF4-FDDC-47DB-A18B-BF2C881D4AA0}" type="sibTrans" cxnId="{1AC223DC-5553-4797-A0D4-34BE59AB727E}">
      <dgm:prSet/>
      <dgm:spPr/>
      <dgm:t>
        <a:bodyPr/>
        <a:lstStyle/>
        <a:p>
          <a:endParaRPr lang="ru-RU"/>
        </a:p>
      </dgm:t>
    </dgm:pt>
    <dgm:pt modelId="{9C1B26B9-1E47-4433-AE2D-E4DC456CEF6E}">
      <dgm:prSet phldrT="[Текст]" custT="1"/>
      <dgm:spPr/>
      <dgm:t>
        <a:bodyPr/>
        <a:lstStyle/>
        <a:p>
          <a:r>
            <a:rPr lang="ru-RU" sz="1200" b="1" dirty="0" smtClean="0">
              <a:latin typeface="Arial Narrow" panose="020B0606020202030204" pitchFamily="34" charset="0"/>
              <a:cs typeface="Arial" panose="020B0604020202020204" pitchFamily="34" charset="0"/>
            </a:rPr>
            <a:t>Вечерние спортивные площадки</a:t>
          </a:r>
          <a:endParaRPr lang="ru-RU" sz="1200" b="1" dirty="0">
            <a:latin typeface="Arial Narrow" panose="020B0606020202030204" pitchFamily="34" charset="0"/>
            <a:cs typeface="Arial" panose="020B0604020202020204" pitchFamily="34" charset="0"/>
          </a:endParaRPr>
        </a:p>
      </dgm:t>
    </dgm:pt>
    <dgm:pt modelId="{F9201875-9941-43DC-94BA-E9C6E1EC09A7}" type="parTrans" cxnId="{719720E3-FFD2-43F5-9F11-30196CFC9908}">
      <dgm:prSet/>
      <dgm:spPr/>
      <dgm:t>
        <a:bodyPr/>
        <a:lstStyle/>
        <a:p>
          <a:endParaRPr lang="ru-RU"/>
        </a:p>
      </dgm:t>
    </dgm:pt>
    <dgm:pt modelId="{3F546EF8-614B-48CF-969A-4EFCA76E4F74}" type="sibTrans" cxnId="{719720E3-FFD2-43F5-9F11-30196CFC9908}">
      <dgm:prSet/>
      <dgm:spPr/>
      <dgm:t>
        <a:bodyPr/>
        <a:lstStyle/>
        <a:p>
          <a:endParaRPr lang="ru-RU"/>
        </a:p>
      </dgm:t>
    </dgm:pt>
    <dgm:pt modelId="{AA8F94C9-44F0-4998-946C-FFF411705E9A}">
      <dgm:prSet phldrT="[Текст]" custT="1"/>
      <dgm:spPr/>
      <dgm:t>
        <a:bodyPr/>
        <a:lstStyle/>
        <a:p>
          <a:r>
            <a:rPr lang="ru-RU" sz="1200" b="1" dirty="0" smtClean="0">
              <a:latin typeface="Arial Narrow" panose="020B0606020202030204" pitchFamily="34" charset="0"/>
              <a:cs typeface="Arial" panose="020B0604020202020204" pitchFamily="34" charset="0"/>
            </a:rPr>
            <a:t>Школьные библиотечные клубы</a:t>
          </a:r>
          <a:endParaRPr lang="ru-RU" sz="1200" b="1" dirty="0">
            <a:latin typeface="Arial Narrow" panose="020B0606020202030204" pitchFamily="34" charset="0"/>
            <a:cs typeface="Arial" panose="020B0604020202020204" pitchFamily="34" charset="0"/>
          </a:endParaRPr>
        </a:p>
      </dgm:t>
    </dgm:pt>
    <dgm:pt modelId="{A787CCDA-E547-40E4-A603-02F798E86013}" type="parTrans" cxnId="{18E55C57-2898-4C4A-A503-1D41255908B4}">
      <dgm:prSet/>
      <dgm:spPr/>
      <dgm:t>
        <a:bodyPr/>
        <a:lstStyle/>
        <a:p>
          <a:endParaRPr lang="ru-RU"/>
        </a:p>
      </dgm:t>
    </dgm:pt>
    <dgm:pt modelId="{843DFF82-130B-4743-9C8E-CA1732E22FC9}" type="sibTrans" cxnId="{18E55C57-2898-4C4A-A503-1D41255908B4}">
      <dgm:prSet/>
      <dgm:spPr/>
      <dgm:t>
        <a:bodyPr/>
        <a:lstStyle/>
        <a:p>
          <a:endParaRPr lang="ru-RU"/>
        </a:p>
      </dgm:t>
    </dgm:pt>
    <dgm:pt modelId="{ED8C3F8B-D4B8-42E2-8F1C-2AB554F23962}">
      <dgm:prSet phldrT="[Текст]" custT="1"/>
      <dgm:spPr/>
      <dgm:t>
        <a:bodyPr/>
        <a:lstStyle/>
        <a:p>
          <a:r>
            <a:rPr lang="ru-RU" sz="1200" b="1" dirty="0" smtClean="0">
              <a:latin typeface="Arial Narrow" panose="020B0606020202030204" pitchFamily="34" charset="0"/>
              <a:cs typeface="Arial" panose="020B0604020202020204" pitchFamily="34" charset="0"/>
            </a:rPr>
            <a:t>Школьное лесничество</a:t>
          </a:r>
          <a:endParaRPr lang="ru-RU" sz="1200" b="1" dirty="0">
            <a:latin typeface="Arial Narrow" panose="020B0606020202030204" pitchFamily="34" charset="0"/>
            <a:cs typeface="Arial" panose="020B0604020202020204" pitchFamily="34" charset="0"/>
          </a:endParaRPr>
        </a:p>
      </dgm:t>
    </dgm:pt>
    <dgm:pt modelId="{20B958BC-BBCE-495A-9CB3-7E65407A41F6}" type="parTrans" cxnId="{ACA7DB8F-2545-467F-8D36-534B6B3FC33B}">
      <dgm:prSet/>
      <dgm:spPr/>
      <dgm:t>
        <a:bodyPr/>
        <a:lstStyle/>
        <a:p>
          <a:endParaRPr lang="ru-RU"/>
        </a:p>
      </dgm:t>
    </dgm:pt>
    <dgm:pt modelId="{DF3065D2-9FC7-4A0A-A8D2-5B04FE0496E4}" type="sibTrans" cxnId="{ACA7DB8F-2545-467F-8D36-534B6B3FC33B}">
      <dgm:prSet/>
      <dgm:spPr/>
      <dgm:t>
        <a:bodyPr/>
        <a:lstStyle/>
        <a:p>
          <a:endParaRPr lang="ru-RU"/>
        </a:p>
      </dgm:t>
    </dgm:pt>
    <dgm:pt modelId="{78FEE024-ADC1-4D8A-B301-1ACF68988DBD}">
      <dgm:prSet phldrT="[Текст]" custT="1"/>
      <dgm:spPr/>
      <dgm:t>
        <a:bodyPr/>
        <a:lstStyle/>
        <a:p>
          <a:r>
            <a:rPr lang="ru-RU" sz="1200" b="1" dirty="0" smtClean="0">
              <a:latin typeface="Arial Narrow" panose="020B0606020202030204" pitchFamily="34" charset="0"/>
              <a:cs typeface="Arial" panose="020B0604020202020204" pitchFamily="34" charset="0"/>
            </a:rPr>
            <a:t>Ремонтные бригады</a:t>
          </a:r>
          <a:endParaRPr lang="ru-RU" sz="1200" b="1" dirty="0">
            <a:latin typeface="Arial Narrow" panose="020B0606020202030204" pitchFamily="34" charset="0"/>
            <a:cs typeface="Arial" panose="020B0604020202020204" pitchFamily="34" charset="0"/>
          </a:endParaRPr>
        </a:p>
      </dgm:t>
    </dgm:pt>
    <dgm:pt modelId="{E4360350-0F96-4525-8B2B-12A5693EA0EF}" type="parTrans" cxnId="{663614A4-8C9E-4780-B019-D60D3EF3B669}">
      <dgm:prSet/>
      <dgm:spPr/>
      <dgm:t>
        <a:bodyPr/>
        <a:lstStyle/>
        <a:p>
          <a:endParaRPr lang="ru-RU"/>
        </a:p>
      </dgm:t>
    </dgm:pt>
    <dgm:pt modelId="{31EA12BF-A70D-4D5D-B351-14A082111DA4}" type="sibTrans" cxnId="{663614A4-8C9E-4780-B019-D60D3EF3B669}">
      <dgm:prSet/>
      <dgm:spPr/>
      <dgm:t>
        <a:bodyPr/>
        <a:lstStyle/>
        <a:p>
          <a:endParaRPr lang="ru-RU"/>
        </a:p>
      </dgm:t>
    </dgm:pt>
    <dgm:pt modelId="{C1E5162D-991A-43F2-9438-E15906F3C173}">
      <dgm:prSet phldrT="[Текст]" custT="1"/>
      <dgm:spPr/>
      <dgm:t>
        <a:bodyPr/>
        <a:lstStyle/>
        <a:p>
          <a:r>
            <a:rPr lang="ru-RU" sz="1400" b="1" dirty="0" smtClean="0">
              <a:latin typeface="Arial Narrow" panose="020B0606020202030204" pitchFamily="34" charset="0"/>
              <a:cs typeface="Arial" panose="020B0604020202020204" pitchFamily="34" charset="0"/>
            </a:rPr>
            <a:t>Отряды новых тимуровцев</a:t>
          </a:r>
          <a:endParaRPr lang="ru-RU" sz="1400" b="1" dirty="0">
            <a:latin typeface="Arial Narrow" panose="020B0606020202030204" pitchFamily="34" charset="0"/>
            <a:cs typeface="Arial" panose="020B0604020202020204" pitchFamily="34" charset="0"/>
          </a:endParaRPr>
        </a:p>
      </dgm:t>
    </dgm:pt>
    <dgm:pt modelId="{3BF1A87D-8791-4882-B51E-2EBC578EE1FB}" type="parTrans" cxnId="{217C203E-2671-4C93-92CC-F237B509E01E}">
      <dgm:prSet/>
      <dgm:spPr/>
      <dgm:t>
        <a:bodyPr/>
        <a:lstStyle/>
        <a:p>
          <a:endParaRPr lang="ru-RU"/>
        </a:p>
      </dgm:t>
    </dgm:pt>
    <dgm:pt modelId="{F0495803-9ABA-4C57-AB77-1DC1E888330D}" type="sibTrans" cxnId="{217C203E-2671-4C93-92CC-F237B509E01E}">
      <dgm:prSet/>
      <dgm:spPr/>
      <dgm:t>
        <a:bodyPr/>
        <a:lstStyle/>
        <a:p>
          <a:endParaRPr lang="ru-RU"/>
        </a:p>
      </dgm:t>
    </dgm:pt>
    <dgm:pt modelId="{883760AD-CD15-493C-9674-BD7122678999}">
      <dgm:prSet phldrT="[Текст]" custT="1"/>
      <dgm:spPr/>
      <dgm:t>
        <a:bodyPr/>
        <a:lstStyle/>
        <a:p>
          <a:r>
            <a:rPr lang="ru-RU" sz="1400" b="1" dirty="0" smtClean="0">
              <a:latin typeface="Arial Narrow" panose="020B0606020202030204" pitchFamily="34" charset="0"/>
              <a:cs typeface="Arial" panose="020B0604020202020204" pitchFamily="34" charset="0"/>
            </a:rPr>
            <a:t>Палаточные</a:t>
          </a:r>
          <a:r>
            <a:rPr lang="ru-RU" sz="1200" b="1" dirty="0" smtClean="0">
              <a:latin typeface="Arial Narrow" panose="020B0606020202030204" pitchFamily="34" charset="0"/>
              <a:cs typeface="Arial" panose="020B0604020202020204" pitchFamily="34" charset="0"/>
            </a:rPr>
            <a:t> лагеря</a:t>
          </a:r>
          <a:endParaRPr lang="ru-RU" sz="1200" b="1" dirty="0">
            <a:latin typeface="Arial Narrow" panose="020B0606020202030204" pitchFamily="34" charset="0"/>
            <a:cs typeface="Arial" panose="020B0604020202020204" pitchFamily="34" charset="0"/>
          </a:endParaRPr>
        </a:p>
      </dgm:t>
    </dgm:pt>
    <dgm:pt modelId="{D2F8AAB8-41D9-480B-9ED5-9891E9CA68D4}" type="parTrans" cxnId="{3823AAC3-F19D-49C0-B66F-72F2100105DF}">
      <dgm:prSet/>
      <dgm:spPr/>
      <dgm:t>
        <a:bodyPr/>
        <a:lstStyle/>
        <a:p>
          <a:endParaRPr lang="ru-RU"/>
        </a:p>
      </dgm:t>
    </dgm:pt>
    <dgm:pt modelId="{8B6F2845-AD2D-44E4-B6D3-CA46CBF34033}" type="sibTrans" cxnId="{3823AAC3-F19D-49C0-B66F-72F2100105DF}">
      <dgm:prSet/>
      <dgm:spPr/>
      <dgm:t>
        <a:bodyPr/>
        <a:lstStyle/>
        <a:p>
          <a:endParaRPr lang="ru-RU"/>
        </a:p>
      </dgm:t>
    </dgm:pt>
    <dgm:pt modelId="{2B30C718-6009-4BD3-8D24-525F9E015CE5}">
      <dgm:prSet phldrT="[Текст]" custT="1"/>
      <dgm:spPr/>
      <dgm:t>
        <a:bodyPr/>
        <a:lstStyle/>
        <a:p>
          <a:r>
            <a:rPr lang="ru-RU" sz="1800" b="1" dirty="0" smtClean="0">
              <a:latin typeface="Arial Narrow" panose="020B0606020202030204" pitchFamily="34" charset="0"/>
              <a:cs typeface="Arial" panose="020B0604020202020204" pitchFamily="34" charset="0"/>
            </a:rPr>
            <a:t>Туризм</a:t>
          </a:r>
          <a:endParaRPr lang="ru-RU" sz="1200" b="1" dirty="0">
            <a:latin typeface="Arial Narrow" panose="020B0606020202030204" pitchFamily="34" charset="0"/>
            <a:cs typeface="Arial" panose="020B0604020202020204" pitchFamily="34" charset="0"/>
          </a:endParaRPr>
        </a:p>
      </dgm:t>
    </dgm:pt>
    <dgm:pt modelId="{5967E7D5-2091-4773-96AE-2DA0D6D00905}" type="parTrans" cxnId="{E84E739B-ED9C-4795-9E50-C10D9CAD7C6E}">
      <dgm:prSet/>
      <dgm:spPr/>
      <dgm:t>
        <a:bodyPr/>
        <a:lstStyle/>
        <a:p>
          <a:endParaRPr lang="ru-RU"/>
        </a:p>
      </dgm:t>
    </dgm:pt>
    <dgm:pt modelId="{3F7F41E0-EDDA-4A49-BDEB-FF458E73AAA8}" type="sibTrans" cxnId="{E84E739B-ED9C-4795-9E50-C10D9CAD7C6E}">
      <dgm:prSet/>
      <dgm:spPr/>
      <dgm:t>
        <a:bodyPr/>
        <a:lstStyle/>
        <a:p>
          <a:endParaRPr lang="ru-RU"/>
        </a:p>
      </dgm:t>
    </dgm:pt>
    <dgm:pt modelId="{AABF0093-7B70-482E-A706-C2A7BE88D88E}">
      <dgm:prSet phldrT="[Текст]" custT="1"/>
      <dgm:spPr/>
      <dgm:t>
        <a:bodyPr/>
        <a:lstStyle/>
        <a:p>
          <a:r>
            <a:rPr lang="ru-RU" sz="1100" b="1" dirty="0" smtClean="0">
              <a:latin typeface="Arial Narrow" panose="020B0606020202030204" pitchFamily="34" charset="0"/>
              <a:cs typeface="Arial" panose="020B0604020202020204" pitchFamily="34" charset="0"/>
            </a:rPr>
            <a:t>Муниципальные профильные смены</a:t>
          </a:r>
          <a:endParaRPr lang="ru-RU" sz="1100" b="1" dirty="0">
            <a:latin typeface="Arial Narrow" panose="020B0606020202030204" pitchFamily="34" charset="0"/>
            <a:cs typeface="Arial" panose="020B0604020202020204" pitchFamily="34" charset="0"/>
          </a:endParaRPr>
        </a:p>
      </dgm:t>
    </dgm:pt>
    <dgm:pt modelId="{61C76A99-2DB2-476B-BF62-DCF5D751B9B0}" type="parTrans" cxnId="{214A4931-037B-4AD4-97E7-A042DF5B2EA3}">
      <dgm:prSet/>
      <dgm:spPr/>
      <dgm:t>
        <a:bodyPr/>
        <a:lstStyle/>
        <a:p>
          <a:endParaRPr lang="ru-RU"/>
        </a:p>
      </dgm:t>
    </dgm:pt>
    <dgm:pt modelId="{EC71C921-655B-4958-821A-B098F678482A}" type="sibTrans" cxnId="{214A4931-037B-4AD4-97E7-A042DF5B2EA3}">
      <dgm:prSet/>
      <dgm:spPr/>
      <dgm:t>
        <a:bodyPr/>
        <a:lstStyle/>
        <a:p>
          <a:endParaRPr lang="ru-RU"/>
        </a:p>
      </dgm:t>
    </dgm:pt>
    <dgm:pt modelId="{BA7DED59-25D3-4021-8274-4D6750C5690A}">
      <dgm:prSet phldrT="[Текст]" custT="1"/>
      <dgm:spPr/>
      <dgm:t>
        <a:bodyPr/>
        <a:lstStyle/>
        <a:p>
          <a:r>
            <a:rPr lang="ru-RU" sz="1100" b="1" dirty="0" smtClean="0">
              <a:latin typeface="Arial Narrow" panose="020B0606020202030204" pitchFamily="34" charset="0"/>
              <a:cs typeface="Arial" panose="020B0604020202020204" pitchFamily="34" charset="0"/>
            </a:rPr>
            <a:t>Круглосуточные </a:t>
          </a:r>
          <a:r>
            <a:rPr lang="ru-RU" sz="1200" b="1" dirty="0" smtClean="0">
              <a:latin typeface="Arial Narrow" panose="020B0606020202030204" pitchFamily="34" charset="0"/>
              <a:cs typeface="Arial" panose="020B0604020202020204" pitchFamily="34" charset="0"/>
            </a:rPr>
            <a:t>ЛТО</a:t>
          </a:r>
          <a:endParaRPr lang="ru-RU" sz="1200" b="1" dirty="0">
            <a:latin typeface="Arial Narrow" panose="020B0606020202030204" pitchFamily="34" charset="0"/>
            <a:cs typeface="Arial" panose="020B0604020202020204" pitchFamily="34" charset="0"/>
          </a:endParaRPr>
        </a:p>
      </dgm:t>
    </dgm:pt>
    <dgm:pt modelId="{9551D737-77BB-4C5B-824E-F600F67D723A}" type="parTrans" cxnId="{FD25B99E-D0A4-4EBA-AB0D-EF150C8ACB95}">
      <dgm:prSet/>
      <dgm:spPr/>
      <dgm:t>
        <a:bodyPr/>
        <a:lstStyle/>
        <a:p>
          <a:endParaRPr lang="ru-RU"/>
        </a:p>
      </dgm:t>
    </dgm:pt>
    <dgm:pt modelId="{050F979D-4992-48A2-8C1E-D8C7F5788BEE}" type="sibTrans" cxnId="{FD25B99E-D0A4-4EBA-AB0D-EF150C8ACB95}">
      <dgm:prSet/>
      <dgm:spPr/>
      <dgm:t>
        <a:bodyPr/>
        <a:lstStyle/>
        <a:p>
          <a:endParaRPr lang="ru-RU"/>
        </a:p>
      </dgm:t>
    </dgm:pt>
    <dgm:pt modelId="{97962A63-E2B2-4A8D-B410-76FF607F0851}" type="pres">
      <dgm:prSet presAssocID="{77DDE76C-D50F-4CEF-9FCD-EC7A907FE217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4466D65-3A69-463D-A80B-203D9AF7DE34}" type="pres">
      <dgm:prSet presAssocID="{77DDE76C-D50F-4CEF-9FCD-EC7A907FE217}" presName="radial" presStyleCnt="0">
        <dgm:presLayoutVars>
          <dgm:animLvl val="ctr"/>
        </dgm:presLayoutVars>
      </dgm:prSet>
      <dgm:spPr/>
    </dgm:pt>
    <dgm:pt modelId="{E68CD707-7411-4304-BB9B-69F78CAA52D2}" type="pres">
      <dgm:prSet presAssocID="{934BE5B0-1D6E-454E-B404-178CCE2A242E}" presName="centerShape" presStyleLbl="vennNode1" presStyleIdx="0" presStyleCnt="14"/>
      <dgm:spPr/>
      <dgm:t>
        <a:bodyPr/>
        <a:lstStyle/>
        <a:p>
          <a:endParaRPr lang="ru-RU"/>
        </a:p>
      </dgm:t>
    </dgm:pt>
    <dgm:pt modelId="{45F5D149-C914-4477-AF76-B2E317D607D8}" type="pres">
      <dgm:prSet presAssocID="{4B19EF14-46A7-4956-A55E-F9716A0BB32C}" presName="node" presStyleLbl="vennNode1" presStyleIdx="1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E22CFE-CC65-4CBF-834F-F02A38A07F47}" type="pres">
      <dgm:prSet presAssocID="{4FF6B6F5-8438-4103-9419-88DF592037EB}" presName="node" presStyleLbl="vennNode1" presStyleIdx="2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C6DB01-2EBB-414C-9392-7CFD30D33565}" type="pres">
      <dgm:prSet presAssocID="{F33E5687-DC5C-4270-9793-107282146FFB}" presName="node" presStyleLbl="vennNode1" presStyleIdx="3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77D55F-5721-4B50-9865-6624A299AA5E}" type="pres">
      <dgm:prSet presAssocID="{6C626FE7-9BED-47E8-AF4F-24E7091BA6A4}" presName="node" presStyleLbl="vennNode1" presStyleIdx="4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030C7C-A63C-400C-8857-F2532108D4CA}" type="pres">
      <dgm:prSet presAssocID="{9C1B26B9-1E47-4433-AE2D-E4DC456CEF6E}" presName="node" presStyleLbl="vennNode1" presStyleIdx="5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060B8B-0F7E-4A58-9909-83943A37F55B}" type="pres">
      <dgm:prSet presAssocID="{AA8F94C9-44F0-4998-946C-FFF411705E9A}" presName="node" presStyleLbl="vennNode1" presStyleIdx="6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5201F2-784E-4052-B2AF-621A48D3855A}" type="pres">
      <dgm:prSet presAssocID="{ED8C3F8B-D4B8-42E2-8F1C-2AB554F23962}" presName="node" presStyleLbl="vennNode1" presStyleIdx="7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2C4131-D4FD-4BE2-86E6-C4D8F680FB84}" type="pres">
      <dgm:prSet presAssocID="{78FEE024-ADC1-4D8A-B301-1ACF68988DBD}" presName="node" presStyleLbl="vennNode1" presStyleIdx="8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676EAF-4585-4615-9A0A-EC3FAEAB5764}" type="pres">
      <dgm:prSet presAssocID="{C1E5162D-991A-43F2-9438-E15906F3C173}" presName="node" presStyleLbl="vennNode1" presStyleIdx="9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5718C4-5938-4760-A51A-09BB32E437CB}" type="pres">
      <dgm:prSet presAssocID="{883760AD-CD15-493C-9674-BD7122678999}" presName="node" presStyleLbl="vennNode1" presStyleIdx="10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834E7B-06BC-4D53-8427-1B0142258BDF}" type="pres">
      <dgm:prSet presAssocID="{2B30C718-6009-4BD3-8D24-525F9E015CE5}" presName="node" presStyleLbl="vennNode1" presStyleIdx="11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CDCC47-AD7F-4A67-8DFF-AFC88793FD6A}" type="pres">
      <dgm:prSet presAssocID="{AABF0093-7B70-482E-A706-C2A7BE88D88E}" presName="node" presStyleLbl="vennNode1" presStyleIdx="12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CCB678-4A1E-4317-B3B5-F3DFD45DC77D}" type="pres">
      <dgm:prSet presAssocID="{BA7DED59-25D3-4021-8274-4D6750C5690A}" presName="node" presStyleLbl="vennNode1" presStyleIdx="13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D9AFD64-7BBE-44C0-A195-91F84AD84D54}" type="presOf" srcId="{F33E5687-DC5C-4270-9793-107282146FFB}" destId="{B0C6DB01-2EBB-414C-9392-7CFD30D33565}" srcOrd="0" destOrd="0" presId="urn:microsoft.com/office/officeart/2005/8/layout/radial3"/>
    <dgm:cxn modelId="{F523353C-D23B-454E-A985-13CE971BB130}" type="presOf" srcId="{AA8F94C9-44F0-4998-946C-FFF411705E9A}" destId="{46060B8B-0F7E-4A58-9909-83943A37F55B}" srcOrd="0" destOrd="0" presId="urn:microsoft.com/office/officeart/2005/8/layout/radial3"/>
    <dgm:cxn modelId="{1AC223DC-5553-4797-A0D4-34BE59AB727E}" srcId="{934BE5B0-1D6E-454E-B404-178CCE2A242E}" destId="{6C626FE7-9BED-47E8-AF4F-24E7091BA6A4}" srcOrd="3" destOrd="0" parTransId="{575DC7F2-0C81-4EFA-9534-0EBE9362E1D9}" sibTransId="{BAC4FAF4-FDDC-47DB-A18B-BF2C881D4AA0}"/>
    <dgm:cxn modelId="{F10ABD83-CC49-440C-B35B-0E051E823B62}" type="presOf" srcId="{934BE5B0-1D6E-454E-B404-178CCE2A242E}" destId="{E68CD707-7411-4304-BB9B-69F78CAA52D2}" srcOrd="0" destOrd="0" presId="urn:microsoft.com/office/officeart/2005/8/layout/radial3"/>
    <dgm:cxn modelId="{ACA7DB8F-2545-467F-8D36-534B6B3FC33B}" srcId="{934BE5B0-1D6E-454E-B404-178CCE2A242E}" destId="{ED8C3F8B-D4B8-42E2-8F1C-2AB554F23962}" srcOrd="6" destOrd="0" parTransId="{20B958BC-BBCE-495A-9CB3-7E65407A41F6}" sibTransId="{DF3065D2-9FC7-4A0A-A8D2-5B04FE0496E4}"/>
    <dgm:cxn modelId="{BF114224-3F16-49EF-B46F-119616F5A05B}" type="presOf" srcId="{883760AD-CD15-493C-9674-BD7122678999}" destId="{FD5718C4-5938-4760-A51A-09BB32E437CB}" srcOrd="0" destOrd="0" presId="urn:microsoft.com/office/officeart/2005/8/layout/radial3"/>
    <dgm:cxn modelId="{E8A8ABC4-FA60-48D2-9577-D3DBCDA4770B}" type="presOf" srcId="{78FEE024-ADC1-4D8A-B301-1ACF68988DBD}" destId="{002C4131-D4FD-4BE2-86E6-C4D8F680FB84}" srcOrd="0" destOrd="0" presId="urn:microsoft.com/office/officeart/2005/8/layout/radial3"/>
    <dgm:cxn modelId="{E9067BC5-3A9B-4B1A-979F-864365C4C9A2}" type="presOf" srcId="{4FF6B6F5-8438-4103-9419-88DF592037EB}" destId="{21E22CFE-CC65-4CBF-834F-F02A38A07F47}" srcOrd="0" destOrd="0" presId="urn:microsoft.com/office/officeart/2005/8/layout/radial3"/>
    <dgm:cxn modelId="{0CF9261C-50FC-4B94-8C3A-1DA58FD5CC38}" type="presOf" srcId="{77DDE76C-D50F-4CEF-9FCD-EC7A907FE217}" destId="{97962A63-E2B2-4A8D-B410-76FF607F0851}" srcOrd="0" destOrd="0" presId="urn:microsoft.com/office/officeart/2005/8/layout/radial3"/>
    <dgm:cxn modelId="{84F47FF4-BF13-4D6C-850D-3D79EAA375EB}" srcId="{934BE5B0-1D6E-454E-B404-178CCE2A242E}" destId="{F33E5687-DC5C-4270-9793-107282146FFB}" srcOrd="2" destOrd="0" parTransId="{CF79794F-A983-4509-A462-9F54CE8241F5}" sibTransId="{AB1BE5CB-7735-410F-8D4E-616ECEC78BD9}"/>
    <dgm:cxn modelId="{52A2116E-E46D-4A96-A648-12B6FB8D6D88}" type="presOf" srcId="{C1E5162D-991A-43F2-9438-E15906F3C173}" destId="{A4676EAF-4585-4615-9A0A-EC3FAEAB5764}" srcOrd="0" destOrd="0" presId="urn:microsoft.com/office/officeart/2005/8/layout/radial3"/>
    <dgm:cxn modelId="{7BAF279D-C417-4765-B45B-191DD1E9EEA6}" type="presOf" srcId="{AABF0093-7B70-482E-A706-C2A7BE88D88E}" destId="{82CDCC47-AD7F-4A67-8DFF-AFC88793FD6A}" srcOrd="0" destOrd="0" presId="urn:microsoft.com/office/officeart/2005/8/layout/radial3"/>
    <dgm:cxn modelId="{217C203E-2671-4C93-92CC-F237B509E01E}" srcId="{934BE5B0-1D6E-454E-B404-178CCE2A242E}" destId="{C1E5162D-991A-43F2-9438-E15906F3C173}" srcOrd="8" destOrd="0" parTransId="{3BF1A87D-8791-4882-B51E-2EBC578EE1FB}" sibTransId="{F0495803-9ABA-4C57-AB77-1DC1E888330D}"/>
    <dgm:cxn modelId="{10D87B76-AD0A-474C-A9A3-49A5898F3B80}" type="presOf" srcId="{2B30C718-6009-4BD3-8D24-525F9E015CE5}" destId="{D8834E7B-06BC-4D53-8427-1B0142258BDF}" srcOrd="0" destOrd="0" presId="urn:microsoft.com/office/officeart/2005/8/layout/radial3"/>
    <dgm:cxn modelId="{E47D4CFF-593F-4436-9110-308CEEB32A39}" srcId="{934BE5B0-1D6E-454E-B404-178CCE2A242E}" destId="{4B19EF14-46A7-4956-A55E-F9716A0BB32C}" srcOrd="0" destOrd="0" parTransId="{63887718-AC25-4061-993B-A41C4DEF4A53}" sibTransId="{F97D9033-C464-4F30-90CD-B7E561FFA215}"/>
    <dgm:cxn modelId="{3823AAC3-F19D-49C0-B66F-72F2100105DF}" srcId="{934BE5B0-1D6E-454E-B404-178CCE2A242E}" destId="{883760AD-CD15-493C-9674-BD7122678999}" srcOrd="9" destOrd="0" parTransId="{D2F8AAB8-41D9-480B-9ED5-9891E9CA68D4}" sibTransId="{8B6F2845-AD2D-44E4-B6D3-CA46CBF34033}"/>
    <dgm:cxn modelId="{B2DE7A5A-FCDD-4A1A-9004-A24A0505D0D0}" srcId="{77DDE76C-D50F-4CEF-9FCD-EC7A907FE217}" destId="{934BE5B0-1D6E-454E-B404-178CCE2A242E}" srcOrd="0" destOrd="0" parTransId="{0A49CDCD-5C3E-4930-A86C-CD2CE135549D}" sibTransId="{28408C99-D083-49DD-9D59-AE5008441F11}"/>
    <dgm:cxn modelId="{78C7746F-94E9-4481-A974-BD38E552E6BA}" srcId="{934BE5B0-1D6E-454E-B404-178CCE2A242E}" destId="{4FF6B6F5-8438-4103-9419-88DF592037EB}" srcOrd="1" destOrd="0" parTransId="{7B4715B3-C001-4C14-9314-EB78FB99195B}" sibTransId="{4131AC8E-5176-4589-A2B3-C1961383185D}"/>
    <dgm:cxn modelId="{18E55C57-2898-4C4A-A503-1D41255908B4}" srcId="{934BE5B0-1D6E-454E-B404-178CCE2A242E}" destId="{AA8F94C9-44F0-4998-946C-FFF411705E9A}" srcOrd="5" destOrd="0" parTransId="{A787CCDA-E547-40E4-A603-02F798E86013}" sibTransId="{843DFF82-130B-4743-9C8E-CA1732E22FC9}"/>
    <dgm:cxn modelId="{214A4931-037B-4AD4-97E7-A042DF5B2EA3}" srcId="{934BE5B0-1D6E-454E-B404-178CCE2A242E}" destId="{AABF0093-7B70-482E-A706-C2A7BE88D88E}" srcOrd="11" destOrd="0" parTransId="{61C76A99-2DB2-476B-BF62-DCF5D751B9B0}" sibTransId="{EC71C921-655B-4958-821A-B098F678482A}"/>
    <dgm:cxn modelId="{AEDE3471-130F-4D6E-B8DE-0FD40E3545B9}" type="presOf" srcId="{6C626FE7-9BED-47E8-AF4F-24E7091BA6A4}" destId="{4F77D55F-5721-4B50-9865-6624A299AA5E}" srcOrd="0" destOrd="0" presId="urn:microsoft.com/office/officeart/2005/8/layout/radial3"/>
    <dgm:cxn modelId="{719720E3-FFD2-43F5-9F11-30196CFC9908}" srcId="{934BE5B0-1D6E-454E-B404-178CCE2A242E}" destId="{9C1B26B9-1E47-4433-AE2D-E4DC456CEF6E}" srcOrd="4" destOrd="0" parTransId="{F9201875-9941-43DC-94BA-E9C6E1EC09A7}" sibTransId="{3F546EF8-614B-48CF-969A-4EFCA76E4F74}"/>
    <dgm:cxn modelId="{663614A4-8C9E-4780-B019-D60D3EF3B669}" srcId="{934BE5B0-1D6E-454E-B404-178CCE2A242E}" destId="{78FEE024-ADC1-4D8A-B301-1ACF68988DBD}" srcOrd="7" destOrd="0" parTransId="{E4360350-0F96-4525-8B2B-12A5693EA0EF}" sibTransId="{31EA12BF-A70D-4D5D-B351-14A082111DA4}"/>
    <dgm:cxn modelId="{05090EF5-5605-4595-B5E8-0DCCF512BAB4}" type="presOf" srcId="{ED8C3F8B-D4B8-42E2-8F1C-2AB554F23962}" destId="{435201F2-784E-4052-B2AF-621A48D3855A}" srcOrd="0" destOrd="0" presId="urn:microsoft.com/office/officeart/2005/8/layout/radial3"/>
    <dgm:cxn modelId="{8B5DD381-1DA0-4F86-B336-2A08A34FB9C2}" type="presOf" srcId="{4B19EF14-46A7-4956-A55E-F9716A0BB32C}" destId="{45F5D149-C914-4477-AF76-B2E317D607D8}" srcOrd="0" destOrd="0" presId="urn:microsoft.com/office/officeart/2005/8/layout/radial3"/>
    <dgm:cxn modelId="{FD25B99E-D0A4-4EBA-AB0D-EF150C8ACB95}" srcId="{934BE5B0-1D6E-454E-B404-178CCE2A242E}" destId="{BA7DED59-25D3-4021-8274-4D6750C5690A}" srcOrd="12" destOrd="0" parTransId="{9551D737-77BB-4C5B-824E-F600F67D723A}" sibTransId="{050F979D-4992-48A2-8C1E-D8C7F5788BEE}"/>
    <dgm:cxn modelId="{F48B9649-8344-4D9E-9D14-5BF55324F7C8}" type="presOf" srcId="{9C1B26B9-1E47-4433-AE2D-E4DC456CEF6E}" destId="{BB030C7C-A63C-400C-8857-F2532108D4CA}" srcOrd="0" destOrd="0" presId="urn:microsoft.com/office/officeart/2005/8/layout/radial3"/>
    <dgm:cxn modelId="{E84E739B-ED9C-4795-9E50-C10D9CAD7C6E}" srcId="{934BE5B0-1D6E-454E-B404-178CCE2A242E}" destId="{2B30C718-6009-4BD3-8D24-525F9E015CE5}" srcOrd="10" destOrd="0" parTransId="{5967E7D5-2091-4773-96AE-2DA0D6D00905}" sibTransId="{3F7F41E0-EDDA-4A49-BDEB-FF458E73AAA8}"/>
    <dgm:cxn modelId="{2208601B-7EEE-402C-97B0-6A9379443B8C}" type="presOf" srcId="{BA7DED59-25D3-4021-8274-4D6750C5690A}" destId="{6CCCB678-4A1E-4317-B3B5-F3DFD45DC77D}" srcOrd="0" destOrd="0" presId="urn:microsoft.com/office/officeart/2005/8/layout/radial3"/>
    <dgm:cxn modelId="{F13FAEE4-3A9A-4987-8FCC-86042869035E}" type="presParOf" srcId="{97962A63-E2B2-4A8D-B410-76FF607F0851}" destId="{44466D65-3A69-463D-A80B-203D9AF7DE34}" srcOrd="0" destOrd="0" presId="urn:microsoft.com/office/officeart/2005/8/layout/radial3"/>
    <dgm:cxn modelId="{3CAC0B23-A411-4433-A408-39FEC7933D71}" type="presParOf" srcId="{44466D65-3A69-463D-A80B-203D9AF7DE34}" destId="{E68CD707-7411-4304-BB9B-69F78CAA52D2}" srcOrd="0" destOrd="0" presId="urn:microsoft.com/office/officeart/2005/8/layout/radial3"/>
    <dgm:cxn modelId="{C469F8F3-10B6-48BF-8F6D-F850A467FC7B}" type="presParOf" srcId="{44466D65-3A69-463D-A80B-203D9AF7DE34}" destId="{45F5D149-C914-4477-AF76-B2E317D607D8}" srcOrd="1" destOrd="0" presId="urn:microsoft.com/office/officeart/2005/8/layout/radial3"/>
    <dgm:cxn modelId="{1E9003B0-DF7B-4D56-A3A5-82A09EF8066A}" type="presParOf" srcId="{44466D65-3A69-463D-A80B-203D9AF7DE34}" destId="{21E22CFE-CC65-4CBF-834F-F02A38A07F47}" srcOrd="2" destOrd="0" presId="urn:microsoft.com/office/officeart/2005/8/layout/radial3"/>
    <dgm:cxn modelId="{489E982B-F141-44E5-8891-0D38AA1CFD04}" type="presParOf" srcId="{44466D65-3A69-463D-A80B-203D9AF7DE34}" destId="{B0C6DB01-2EBB-414C-9392-7CFD30D33565}" srcOrd="3" destOrd="0" presId="urn:microsoft.com/office/officeart/2005/8/layout/radial3"/>
    <dgm:cxn modelId="{6788E48F-9575-482C-A3BD-A51307519597}" type="presParOf" srcId="{44466D65-3A69-463D-A80B-203D9AF7DE34}" destId="{4F77D55F-5721-4B50-9865-6624A299AA5E}" srcOrd="4" destOrd="0" presId="urn:microsoft.com/office/officeart/2005/8/layout/radial3"/>
    <dgm:cxn modelId="{42F7874A-9955-4132-A33B-7C12E042156B}" type="presParOf" srcId="{44466D65-3A69-463D-A80B-203D9AF7DE34}" destId="{BB030C7C-A63C-400C-8857-F2532108D4CA}" srcOrd="5" destOrd="0" presId="urn:microsoft.com/office/officeart/2005/8/layout/radial3"/>
    <dgm:cxn modelId="{C83DB943-258F-462E-AF89-64FDBEFD141D}" type="presParOf" srcId="{44466D65-3A69-463D-A80B-203D9AF7DE34}" destId="{46060B8B-0F7E-4A58-9909-83943A37F55B}" srcOrd="6" destOrd="0" presId="urn:microsoft.com/office/officeart/2005/8/layout/radial3"/>
    <dgm:cxn modelId="{F3527692-6B68-4F63-AB67-ACB5B4018DC1}" type="presParOf" srcId="{44466D65-3A69-463D-A80B-203D9AF7DE34}" destId="{435201F2-784E-4052-B2AF-621A48D3855A}" srcOrd="7" destOrd="0" presId="urn:microsoft.com/office/officeart/2005/8/layout/radial3"/>
    <dgm:cxn modelId="{B169EC3A-1F1E-430F-9AB7-059E531902AD}" type="presParOf" srcId="{44466D65-3A69-463D-A80B-203D9AF7DE34}" destId="{002C4131-D4FD-4BE2-86E6-C4D8F680FB84}" srcOrd="8" destOrd="0" presId="urn:microsoft.com/office/officeart/2005/8/layout/radial3"/>
    <dgm:cxn modelId="{8BCD24F4-CD31-407E-B7F4-BE5923F31FFD}" type="presParOf" srcId="{44466D65-3A69-463D-A80B-203D9AF7DE34}" destId="{A4676EAF-4585-4615-9A0A-EC3FAEAB5764}" srcOrd="9" destOrd="0" presId="urn:microsoft.com/office/officeart/2005/8/layout/radial3"/>
    <dgm:cxn modelId="{CEE1915A-DD46-452D-888D-7F66EAF1C522}" type="presParOf" srcId="{44466D65-3A69-463D-A80B-203D9AF7DE34}" destId="{FD5718C4-5938-4760-A51A-09BB32E437CB}" srcOrd="10" destOrd="0" presId="urn:microsoft.com/office/officeart/2005/8/layout/radial3"/>
    <dgm:cxn modelId="{3275A68F-A586-4DFA-8F5D-4A7E25DAB8E6}" type="presParOf" srcId="{44466D65-3A69-463D-A80B-203D9AF7DE34}" destId="{D8834E7B-06BC-4D53-8427-1B0142258BDF}" srcOrd="11" destOrd="0" presId="urn:microsoft.com/office/officeart/2005/8/layout/radial3"/>
    <dgm:cxn modelId="{45182E74-CF08-4318-B92D-10CF7788E576}" type="presParOf" srcId="{44466D65-3A69-463D-A80B-203D9AF7DE34}" destId="{82CDCC47-AD7F-4A67-8DFF-AFC88793FD6A}" srcOrd="12" destOrd="0" presId="urn:microsoft.com/office/officeart/2005/8/layout/radial3"/>
    <dgm:cxn modelId="{532E27F1-5A64-40C5-AF5F-6F74C032EE07}" type="presParOf" srcId="{44466D65-3A69-463D-A80B-203D9AF7DE34}" destId="{6CCCB678-4A1E-4317-B3B5-F3DFD45DC77D}" srcOrd="13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054261-4011-4650-9618-F2461F4A74CF}" type="datetimeFigureOut">
              <a:rPr lang="ru-RU"/>
              <a:pPr>
                <a:defRPr/>
              </a:pPr>
              <a:t>28.04.2015</a:t>
            </a:fld>
            <a:endParaRPr lang="ru-RU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B093A7-FC6E-4BDD-9EB3-FA4D716906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1323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2FE2E0-250F-4282-ADFF-6FD67CA95BC3}" type="datetimeFigureOut">
              <a:rPr lang="ru-RU"/>
              <a:pPr>
                <a:defRPr/>
              </a:pPr>
              <a:t>28.04.2015</a:t>
            </a:fld>
            <a:endParaRPr lang="ru-RU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698D75-14E0-4515-9ABD-4218F649C7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1285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53250" y="274638"/>
            <a:ext cx="19621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274638"/>
            <a:ext cx="57340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35FC56-F126-4E84-BA07-0D44BFDA40DA}" type="datetimeFigureOut">
              <a:rPr lang="ru-RU"/>
              <a:pPr>
                <a:defRPr/>
              </a:pPr>
              <a:t>28.04.2015</a:t>
            </a:fld>
            <a:endParaRPr lang="ru-RU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689787-85C8-4BB9-A851-209C4F35C3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4689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848600" cy="11731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066800" y="1600200"/>
            <a:ext cx="35814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800600" y="1600200"/>
            <a:ext cx="3581400" cy="4525963"/>
          </a:xfrm>
        </p:spPr>
        <p:txBody>
          <a:bodyPr/>
          <a:lstStyle/>
          <a:p>
            <a:pPr lvl="0"/>
            <a:r>
              <a:rPr lang="ru-RU" noProof="0" smtClean="0"/>
              <a:t>Вставка картинки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A43009-AD45-43F0-8113-F19BC68E4E1D}" type="datetimeFigureOut">
              <a:rPr lang="ru-RU"/>
              <a:pPr>
                <a:defRPr/>
              </a:pPr>
              <a:t>28.04.2015</a:t>
            </a:fld>
            <a:endParaRPr lang="ru-RU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3FC444-CE46-4EC2-B854-5475C93CEA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30139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0" y="-7938"/>
            <a:ext cx="9144000" cy="6865938"/>
            <a:chOff x="0" y="-8467"/>
            <a:chExt cx="12192000" cy="6866467"/>
          </a:xfrm>
        </p:grpSpPr>
        <p:cxnSp>
          <p:nvCxnSpPr>
            <p:cNvPr id="5" name="Straight Connector 31"/>
            <p:cNvCxnSpPr/>
            <p:nvPr/>
          </p:nvCxnSpPr>
          <p:spPr>
            <a:xfrm>
              <a:off x="9370484" y="-528"/>
              <a:ext cx="1219200" cy="6858528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20"/>
            <p:cNvCxnSpPr/>
            <p:nvPr/>
          </p:nvCxnSpPr>
          <p:spPr>
            <a:xfrm flipH="1">
              <a:off x="7425267" y="3681168"/>
              <a:ext cx="4764617" cy="3176832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 23"/>
            <p:cNvSpPr/>
            <p:nvPr/>
          </p:nvSpPr>
          <p:spPr>
            <a:xfrm>
              <a:off x="9182100" y="-8467"/>
              <a:ext cx="3007784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25"/>
            <p:cNvSpPr/>
            <p:nvPr/>
          </p:nvSpPr>
          <p:spPr>
            <a:xfrm>
              <a:off x="9603317" y="-8467"/>
              <a:ext cx="2588683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Isosceles Triangle 26"/>
            <p:cNvSpPr/>
            <p:nvPr/>
          </p:nvSpPr>
          <p:spPr>
            <a:xfrm>
              <a:off x="8932333" y="3047706"/>
              <a:ext cx="3259667" cy="3810294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27"/>
            <p:cNvSpPr/>
            <p:nvPr/>
          </p:nvSpPr>
          <p:spPr>
            <a:xfrm>
              <a:off x="9334500" y="-8467"/>
              <a:ext cx="2855384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28"/>
            <p:cNvSpPr/>
            <p:nvPr/>
          </p:nvSpPr>
          <p:spPr>
            <a:xfrm>
              <a:off x="10898717" y="-8467"/>
              <a:ext cx="1289049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29"/>
            <p:cNvSpPr/>
            <p:nvPr/>
          </p:nvSpPr>
          <p:spPr>
            <a:xfrm>
              <a:off x="10938933" y="-8467"/>
              <a:ext cx="1248833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Isosceles Triangle 30"/>
            <p:cNvSpPr/>
            <p:nvPr/>
          </p:nvSpPr>
          <p:spPr>
            <a:xfrm>
              <a:off x="10371667" y="3589086"/>
              <a:ext cx="1818217" cy="326891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18"/>
            <p:cNvSpPr/>
            <p:nvPr/>
          </p:nvSpPr>
          <p:spPr>
            <a:xfrm rot="10800000">
              <a:off x="0" y="-528"/>
              <a:ext cx="842433" cy="5666225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300" y="2404534"/>
            <a:ext cx="5825202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300" y="4050834"/>
            <a:ext cx="5825202" cy="1096899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055F24-63DD-458B-8596-DA5462D0F2DA}" type="datetimeFigureOut">
              <a:rPr lang="ru-RU"/>
              <a:pPr>
                <a:defRPr/>
              </a:pPr>
              <a:t>28.04.2015</a:t>
            </a:fld>
            <a:endParaRPr lang="ru-RU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1549B-AB6F-43E1-B285-52B4085FD2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45051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65F47-69BB-447B-854C-D82170D19570}" type="datetimeFigureOut">
              <a:rPr lang="ru-RU"/>
              <a:pPr>
                <a:defRPr/>
              </a:pPr>
              <a:t>28.04.2015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F19F9F-B432-4762-92F2-F4E1E7BEAB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0005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2700868"/>
            <a:ext cx="6447501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527448"/>
            <a:ext cx="6447501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A80520-E4AB-4898-9CD3-AED51920E6C6}" type="datetimeFigureOut">
              <a:rPr lang="ru-RU"/>
              <a:pPr>
                <a:defRPr/>
              </a:pPr>
              <a:t>28.04.2015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D7BD87-41CB-443D-9315-0364708C89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97289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1" y="2160589"/>
            <a:ext cx="3138026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7477" y="2160590"/>
            <a:ext cx="3138026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716AF-65E6-48EC-AED6-820C311F1178}" type="datetimeFigureOut">
              <a:rPr lang="ru-RU"/>
              <a:pPr>
                <a:defRPr/>
              </a:pPr>
              <a:t>28.04.2015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360272-5859-4948-84D5-F3B5D9A225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439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6809" y="2160983"/>
            <a:ext cx="313921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809" y="2737246"/>
            <a:ext cx="31392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16287" y="2160983"/>
            <a:ext cx="313921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16288" y="2737246"/>
            <a:ext cx="313921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0A5096-AEF4-4790-BC93-075FC11B70A0}" type="datetimeFigureOut">
              <a:rPr lang="ru-RU"/>
              <a:pPr>
                <a:defRPr/>
              </a:pPr>
              <a:t>28.04.2015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1EACE3-E83F-438E-9AC5-0668B978F4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84833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609600"/>
            <a:ext cx="6447501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4AC169-342A-4BD8-AEEE-08C14F6DF346}" type="datetimeFigureOut">
              <a:rPr lang="ru-RU"/>
              <a:pPr>
                <a:defRPr/>
              </a:pPr>
              <a:t>28.04.2015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5CF7B-2569-4274-A2C5-3BA6BC6954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4236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6D6856-EBA0-426A-95B8-16F3BB1C0500}" type="datetimeFigureOut">
              <a:rPr lang="ru-RU"/>
              <a:pPr>
                <a:defRPr/>
              </a:pPr>
              <a:t>28.04.2015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723C0F-49BA-4F5A-B22D-9E61493A03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741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D8E3E5-8ABD-453C-B58F-F360717A5AD3}" type="datetimeFigureOut">
              <a:rPr lang="ru-RU"/>
              <a:pPr>
                <a:defRPr/>
              </a:pPr>
              <a:t>28.04.2015</a:t>
            </a:fld>
            <a:endParaRPr lang="ru-RU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70B5B2-E178-40E7-890D-DCD16DF4EF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71009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498604"/>
            <a:ext cx="2890896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346" y="514925"/>
            <a:ext cx="3385156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2777069"/>
            <a:ext cx="2890896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056FC0-494F-4961-A9FB-B00730BBE20B}" type="datetimeFigureOut">
              <a:rPr lang="ru-RU"/>
              <a:pPr>
                <a:defRPr/>
              </a:pPr>
              <a:t>28.04.2015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EFAD0-23AD-4CFD-82C9-38954AC01E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6740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800600"/>
            <a:ext cx="64475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8001" y="609600"/>
            <a:ext cx="6447501" cy="3845718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5367338"/>
            <a:ext cx="6447500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DD509F-6B01-46AA-A280-BD5D061F0450}" type="datetimeFigureOut">
              <a:rPr lang="ru-RU"/>
              <a:pPr>
                <a:defRPr/>
              </a:pPr>
              <a:t>28.04.2015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96E3CD-9B84-45CD-AF7C-4B873FD0C8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44381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609600"/>
            <a:ext cx="6447501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470400"/>
            <a:ext cx="6447501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F74853-B781-47D2-B168-975D8767747E}" type="datetimeFigureOut">
              <a:rPr lang="ru-RU"/>
              <a:pPr>
                <a:defRPr/>
              </a:pPr>
              <a:t>28.04.2015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0D7047-E50B-47D4-BC9F-BD1A1F52DF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6009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06400" y="790575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>
              <a:defRPr/>
            </a:pPr>
            <a:r>
              <a:rPr lang="en-US" altLang="ru-RU" sz="8000" smtClean="0">
                <a:solidFill>
                  <a:srgbClr val="A1C4E3"/>
                </a:solidFill>
                <a:latin typeface="Arial" charset="0"/>
              </a:rPr>
              <a:t>“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669088" y="2886075"/>
            <a:ext cx="457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>
              <a:defRPr/>
            </a:pPr>
            <a:r>
              <a:rPr lang="en-US" altLang="ru-RU" sz="8000" smtClean="0">
                <a:solidFill>
                  <a:srgbClr val="A1C4E3"/>
                </a:solidFill>
                <a:latin typeface="Arial" charset="0"/>
              </a:rPr>
              <a:t>”</a:t>
            </a:r>
            <a:endParaRPr lang="en-US" altLang="ru-RU" smtClean="0">
              <a:solidFill>
                <a:srgbClr val="A1C4E3"/>
              </a:solidFill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609600"/>
            <a:ext cx="6070601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24604" y="3632200"/>
            <a:ext cx="5418393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470400"/>
            <a:ext cx="6447501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FBC69D-15E7-49B1-9101-3994693EF650}" type="datetimeFigureOut">
              <a:rPr lang="ru-RU"/>
              <a:pPr>
                <a:defRPr/>
              </a:pPr>
              <a:t>28.04.2015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8D51A-1A9A-468A-BFCA-829FF34D23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33591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931988"/>
            <a:ext cx="6447501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527448"/>
            <a:ext cx="6447501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E34C6-8483-40F2-A277-B18AB12FA6AD}" type="datetimeFigureOut">
              <a:rPr lang="ru-RU"/>
              <a:pPr>
                <a:defRPr/>
              </a:pPr>
              <a:t>28.04.2015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4B6F3-11BA-49B2-9140-934072F6CE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788546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06400" y="790575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>
              <a:defRPr/>
            </a:pPr>
            <a:r>
              <a:rPr lang="en-US" altLang="ru-RU" sz="8000" smtClean="0">
                <a:solidFill>
                  <a:srgbClr val="A1C4E3"/>
                </a:solidFill>
                <a:latin typeface="Arial" charset="0"/>
              </a:rPr>
              <a:t>“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669088" y="2886075"/>
            <a:ext cx="457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>
              <a:defRPr/>
            </a:pPr>
            <a:r>
              <a:rPr lang="en-US" altLang="ru-RU" sz="8000" smtClean="0">
                <a:solidFill>
                  <a:srgbClr val="A1C4E3"/>
                </a:solidFill>
                <a:latin typeface="Arial" charset="0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609600"/>
            <a:ext cx="6070601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4013200"/>
            <a:ext cx="6447502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527448"/>
            <a:ext cx="6447501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30B742-F5D8-475D-8437-835C6E1A53BA}" type="datetimeFigureOut">
              <a:rPr lang="ru-RU"/>
              <a:pPr>
                <a:defRPr/>
              </a:pPr>
              <a:t>28.04.2015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01324-A96E-47C1-90D4-CCC970A078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43059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609600"/>
            <a:ext cx="644115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4013200"/>
            <a:ext cx="6447502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527448"/>
            <a:ext cx="6447501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FBD07D-2356-4B1B-8A7C-4E882E1EFFEA}" type="datetimeFigureOut">
              <a:rPr lang="ru-RU"/>
              <a:pPr>
                <a:defRPr/>
              </a:pPr>
              <a:t>28.04.2015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EE464-2712-435E-831B-C97FC304FE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86520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E2CD1B-DC07-4426-B119-67B9E872A9E4}" type="datetimeFigureOut">
              <a:rPr lang="ru-RU"/>
              <a:pPr>
                <a:defRPr/>
              </a:pPr>
              <a:t>28.04.2015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FAA49C-75AF-416C-B8FD-5A719732ED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730579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5755" y="609600"/>
            <a:ext cx="978557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609600"/>
            <a:ext cx="5295113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5577F-C246-4A29-8C5C-10BD6BF0F5EE}" type="datetimeFigureOut">
              <a:rPr lang="ru-RU"/>
              <a:pPr>
                <a:defRPr/>
              </a:pPr>
              <a:t>28.04.2015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5F80C-C38B-441D-B78A-A634DFA5B9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373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F8C4B2-E5BE-4A32-BBDB-154A3DD8B4A9}" type="datetimeFigureOut">
              <a:rPr lang="ru-RU"/>
              <a:pPr>
                <a:defRPr/>
              </a:pPr>
              <a:t>28.04.2015</a:t>
            </a:fld>
            <a:endParaRPr lang="ru-RU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A815F6-08E2-4F55-B252-4AE1330127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8983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600200"/>
            <a:ext cx="3581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00600" y="1600200"/>
            <a:ext cx="3581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19E7A6-781F-4A87-9FB3-1F91E63F294D}" type="datetimeFigureOut">
              <a:rPr lang="ru-RU"/>
              <a:pPr>
                <a:defRPr/>
              </a:pPr>
              <a:t>28.04.2015</a:t>
            </a:fld>
            <a:endParaRPr lang="ru-RU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B4F38E-4387-431E-A8F9-349B5C485E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223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BC4D63-1456-40EB-8B27-F2B5CD0BD86B}" type="datetimeFigureOut">
              <a:rPr lang="ru-RU"/>
              <a:pPr>
                <a:defRPr/>
              </a:pPr>
              <a:t>28.04.2015</a:t>
            </a:fld>
            <a:endParaRPr lang="ru-RU"/>
          </a:p>
        </p:txBody>
      </p:sp>
      <p:sp>
        <p:nvSpPr>
          <p:cNvPr id="8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117537-E72F-4BCA-9846-8F2E98B0CA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9683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8FBC8D-020F-4CF1-9C08-1E6559D086CC}" type="datetimeFigureOut">
              <a:rPr lang="ru-RU"/>
              <a:pPr>
                <a:defRPr/>
              </a:pPr>
              <a:t>28.04.2015</a:t>
            </a:fld>
            <a:endParaRPr lang="ru-RU"/>
          </a:p>
        </p:txBody>
      </p:sp>
      <p:sp>
        <p:nvSpPr>
          <p:cNvPr id="4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FB3F8E-709C-4CD2-80BE-DDECB9BE67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2599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7E7E71-6555-4A80-B5CB-DADF1E34C762}" type="datetimeFigureOut">
              <a:rPr lang="ru-RU"/>
              <a:pPr>
                <a:defRPr/>
              </a:pPr>
              <a:t>28.04.2015</a:t>
            </a:fld>
            <a:endParaRPr lang="ru-RU"/>
          </a:p>
        </p:txBody>
      </p:sp>
      <p:sp>
        <p:nvSpPr>
          <p:cNvPr id="3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CD86C3-E930-427A-A838-B3841F0E0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6989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4695F6-D337-499F-A5D6-BADC80F374A5}" type="datetimeFigureOut">
              <a:rPr lang="ru-RU"/>
              <a:pPr>
                <a:defRPr/>
              </a:pPr>
              <a:t>28.04.2015</a:t>
            </a:fld>
            <a:endParaRPr lang="ru-RU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43C53F-9F9E-4EB1-BAD4-519E17CCFD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6754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42F47F-C698-4C05-8C09-3D0E4947962F}" type="datetimeFigureOut">
              <a:rPr lang="ru-RU"/>
              <a:pPr>
                <a:defRPr/>
              </a:pPr>
              <a:t>28.04.2015</a:t>
            </a:fld>
            <a:endParaRPr lang="ru-RU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6F9DFD-0469-4FCE-8A11-0404AA7952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8859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274638"/>
            <a:ext cx="7848600" cy="117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600200"/>
            <a:ext cx="73152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228600" y="6400800"/>
            <a:ext cx="2133600" cy="3206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9CCB582-FD79-42D9-9497-9A82AD6EDDBE}" type="datetimeFigureOut">
              <a:rPr lang="ru-RU"/>
              <a:pPr>
                <a:defRPr/>
              </a:pPr>
              <a:t>28.04.2015</a:t>
            </a:fld>
            <a:endParaRPr lang="ru-RU"/>
          </a:p>
        </p:txBody>
      </p:sp>
      <p:sp>
        <p:nvSpPr>
          <p:cNvPr id="8" name="Rectangle 2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90800" y="6400800"/>
            <a:ext cx="4876800" cy="3206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1" sz="1600">
                <a:solidFill>
                  <a:srgbClr val="000000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96200" y="6400800"/>
            <a:ext cx="1295400" cy="3206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DB79996-F31F-4FFD-AEAF-1E7FF995DD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  <p:sldLayoutId id="2147483841" r:id="rId12"/>
  </p:sldLayoutIdLst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Garamond" pitchFamily="18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Garamond" pitchFamily="18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Garamond" pitchFamily="18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Garamond" pitchFamily="18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Garamond" pitchFamily="18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Garamond" pitchFamily="18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Garamond" pitchFamily="18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60000"/>
        </a:spcBef>
        <a:spcAft>
          <a:spcPct val="0"/>
        </a:spcAft>
        <a:buClr>
          <a:srgbClr val="000000"/>
        </a:buClr>
        <a:buChar char="•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Font typeface="Garamond" pitchFamily="18" charset="0"/>
        <a:buChar char="−"/>
        <a:defRPr sz="2400">
          <a:solidFill>
            <a:srgbClr val="000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Char char="•"/>
        <a:defRPr sz="2000">
          <a:solidFill>
            <a:srgbClr val="00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Font typeface="Garamond" pitchFamily="18" charset="0"/>
        <a:buChar char="−"/>
        <a:defRPr sz="1600">
          <a:solidFill>
            <a:srgbClr val="0000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Char char="•"/>
        <a:defRPr sz="1600">
          <a:solidFill>
            <a:srgbClr val="0000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Char char="•"/>
        <a:defRPr sz="1600">
          <a:solidFill>
            <a:srgbClr val="0000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Char char="•"/>
        <a:defRPr sz="1600">
          <a:solidFill>
            <a:srgbClr val="0000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Char char="•"/>
        <a:defRPr sz="1600">
          <a:solidFill>
            <a:srgbClr val="0000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Char char="•"/>
        <a:defRPr sz="1600">
          <a:solidFill>
            <a:srgbClr val="0000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6"/>
          <p:cNvGrpSpPr>
            <a:grpSpLocks/>
          </p:cNvGrpSpPr>
          <p:nvPr/>
        </p:nvGrpSpPr>
        <p:grpSpPr bwMode="auto">
          <a:xfrm>
            <a:off x="0" y="-7938"/>
            <a:ext cx="9144000" cy="6865938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0484" y="-528"/>
              <a:ext cx="1219200" cy="6858528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168"/>
              <a:ext cx="4764617" cy="3176832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2100" y="-8467"/>
              <a:ext cx="3007784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317" y="-8467"/>
              <a:ext cx="2588683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7706"/>
              <a:ext cx="3259667" cy="3810294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5384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17" y="-8467"/>
              <a:ext cx="1289049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33" y="-8467"/>
              <a:ext cx="1248833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7" y="3589086"/>
              <a:ext cx="1818217" cy="326891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2981"/>
              <a:ext cx="448733" cy="2845019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508000" y="609600"/>
            <a:ext cx="6446838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08000" y="2160588"/>
            <a:ext cx="6446838" cy="388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3850" y="6042025"/>
            <a:ext cx="6842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995EEBC-C859-49DC-AEDD-0CEF6145D943}" type="datetimeFigureOut">
              <a:rPr lang="ru-RU"/>
              <a:pPr>
                <a:defRPr/>
              </a:pPr>
              <a:t>28.04.2015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000" y="6042025"/>
            <a:ext cx="47228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3663" y="6042025"/>
            <a:ext cx="5111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accent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02E816B-D19E-455B-8341-5299E5C42D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5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6" r:id="rId11"/>
    <p:sldLayoutId id="2147483851" r:id="rId12"/>
    <p:sldLayoutId id="2147483857" r:id="rId13"/>
    <p:sldLayoutId id="2147483852" r:id="rId14"/>
    <p:sldLayoutId id="2147483853" r:id="rId15"/>
    <p:sldLayoutId id="2147483854" r:id="rId16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.pn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diagramLayout" Target="../diagrams/layout3.xml"/><Relationship Id="rId7" Type="http://schemas.openxmlformats.org/officeDocument/2006/relationships/image" Target="../media/image32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10" Type="http://schemas.openxmlformats.org/officeDocument/2006/relationships/image" Target="../media/image35.jpeg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3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7.xml"/><Relationship Id="rId4" Type="http://schemas.openxmlformats.org/officeDocument/2006/relationships/chart" Target="../charts/char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6"/>
          <p:cNvSpPr/>
          <p:nvPr/>
        </p:nvSpPr>
        <p:spPr>
          <a:xfrm>
            <a:off x="10510" y="1533859"/>
            <a:ext cx="7039680" cy="5301208"/>
          </a:xfrm>
          <a:custGeom>
            <a:avLst/>
            <a:gdLst>
              <a:gd name="connsiteX0" fmla="*/ 0 w 4510854"/>
              <a:gd name="connsiteY0" fmla="*/ 0 h 6858000"/>
              <a:gd name="connsiteX1" fmla="*/ 4510854 w 4510854"/>
              <a:gd name="connsiteY1" fmla="*/ 0 h 6858000"/>
              <a:gd name="connsiteX2" fmla="*/ 4510854 w 4510854"/>
              <a:gd name="connsiteY2" fmla="*/ 6858000 h 6858000"/>
              <a:gd name="connsiteX3" fmla="*/ 0 w 4510854"/>
              <a:gd name="connsiteY3" fmla="*/ 6858000 h 6858000"/>
              <a:gd name="connsiteX4" fmla="*/ 0 w 4510854"/>
              <a:gd name="connsiteY4" fmla="*/ 0 h 6858000"/>
              <a:gd name="connsiteX0" fmla="*/ 0 w 6406329"/>
              <a:gd name="connsiteY0" fmla="*/ 0 h 6858000"/>
              <a:gd name="connsiteX1" fmla="*/ 6406329 w 6406329"/>
              <a:gd name="connsiteY1" fmla="*/ 9525 h 6858000"/>
              <a:gd name="connsiteX2" fmla="*/ 4510854 w 6406329"/>
              <a:gd name="connsiteY2" fmla="*/ 6858000 h 6858000"/>
              <a:gd name="connsiteX3" fmla="*/ 0 w 6406329"/>
              <a:gd name="connsiteY3" fmla="*/ 6858000 h 6858000"/>
              <a:gd name="connsiteX4" fmla="*/ 0 w 6406329"/>
              <a:gd name="connsiteY4" fmla="*/ 0 h 6858000"/>
              <a:gd name="connsiteX0" fmla="*/ 0 w 6406329"/>
              <a:gd name="connsiteY0" fmla="*/ 0 h 6858000"/>
              <a:gd name="connsiteX1" fmla="*/ 6406329 w 6406329"/>
              <a:gd name="connsiteY1" fmla="*/ 9525 h 6858000"/>
              <a:gd name="connsiteX2" fmla="*/ 5350837 w 6406329"/>
              <a:gd name="connsiteY2" fmla="*/ 6858000 h 6858000"/>
              <a:gd name="connsiteX3" fmla="*/ 0 w 6406329"/>
              <a:gd name="connsiteY3" fmla="*/ 6858000 h 6858000"/>
              <a:gd name="connsiteX4" fmla="*/ 0 w 64063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06329" h="6858000">
                <a:moveTo>
                  <a:pt x="0" y="0"/>
                </a:moveTo>
                <a:lnTo>
                  <a:pt x="6406329" y="9525"/>
                </a:lnTo>
                <a:lnTo>
                  <a:pt x="535083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  <a:alpha val="57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D:\Doc\Флаг Кубани + прозрачность (800x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408" y="-7502"/>
            <a:ext cx="9191908" cy="1564293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ГербКубани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1578" y="74403"/>
            <a:ext cx="1060632" cy="1306850"/>
          </a:xfrm>
          <a:prstGeom prst="rect">
            <a:avLst/>
          </a:prstGeom>
          <a:noFill/>
          <a:ln>
            <a:noFill/>
          </a:ln>
          <a:effectLst>
            <a:outerShdw blurRad="101600" dir="4080000" sx="108000" sy="108000" algn="tl" rotWithShape="0">
              <a:prstClr val="black">
                <a:alpha val="49000"/>
              </a:prst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251520" y="2095780"/>
            <a:ext cx="5870451" cy="286232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 совершенствовании деятельности штабов </a:t>
            </a:r>
          </a:p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воспитательной работы в образовательных организациях»</a:t>
            </a:r>
            <a:endParaRPr lang="ru-RU" sz="36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 descr="D:\Doc\Мероприятия\2011-10-14 Семинар по ГИА в Анапе\Картинки\Карта края-- копия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4970" y="2516439"/>
            <a:ext cx="2352576" cy="244166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perspectiveRelaxedModerately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47263" y="466218"/>
            <a:ext cx="423006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МИНИСТЕРСТВО ОБРАЗОВАНИЯ И НАУКИ </a:t>
            </a:r>
          </a:p>
          <a:p>
            <a:pPr algn="ctr"/>
            <a:r>
              <a:rPr lang="ru-RU" sz="1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КРАСНОДАРСКОГО КРАЯ</a:t>
            </a:r>
            <a:endParaRPr lang="ru-RU" sz="14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-19408" y="5776280"/>
            <a:ext cx="9163408" cy="87620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8 апреля 2015 года</a:t>
            </a:r>
          </a:p>
          <a:p>
            <a:pPr algn="ctr"/>
            <a:r>
              <a:rPr lang="ru-RU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</a:t>
            </a:r>
            <a:r>
              <a:rPr lang="ru-RU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ород Туапсе</a:t>
            </a:r>
            <a:endParaRPr lang="ru-RU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2" descr="D:\Foto\Логотипы\Логотип МОН_бел400x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6841" y="196141"/>
            <a:ext cx="1185111" cy="118511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1775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3" y="404664"/>
            <a:ext cx="8177536" cy="563562"/>
          </a:xfrm>
        </p:spPr>
        <p:txBody>
          <a:bodyPr>
            <a:normAutofit/>
          </a:bodyPr>
          <a:lstStyle/>
          <a:p>
            <a:r>
              <a:rPr lang="ru-RU" altLang="ru-RU" sz="2800" dirty="0" smtClean="0"/>
              <a:t>Совет родительской общественности</a:t>
            </a:r>
            <a:endParaRPr lang="en-US" altLang="ru-RU" sz="1600" dirty="0"/>
          </a:p>
        </p:txBody>
      </p:sp>
      <p:sp>
        <p:nvSpPr>
          <p:cNvPr id="46101" name="Text Box 21"/>
          <p:cNvSpPr txBox="1">
            <a:spLocks noChangeArrowheads="1"/>
          </p:cNvSpPr>
          <p:nvPr/>
        </p:nvSpPr>
        <p:spPr bwMode="gray">
          <a:xfrm>
            <a:off x="1109709" y="2464094"/>
            <a:ext cx="118564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ru-RU" altLang="ru-RU" dirty="0" smtClean="0">
                <a:solidFill>
                  <a:schemeClr val="bg1"/>
                </a:solidFill>
              </a:rPr>
              <a:t>родители</a:t>
            </a:r>
            <a:endParaRPr lang="en-US" altLang="ru-RU" dirty="0">
              <a:solidFill>
                <a:schemeClr val="bg1"/>
              </a:solidFill>
            </a:endParaRPr>
          </a:p>
        </p:txBody>
      </p:sp>
      <p:sp>
        <p:nvSpPr>
          <p:cNvPr id="46102" name="Text Box 22"/>
          <p:cNvSpPr txBox="1">
            <a:spLocks noChangeArrowheads="1"/>
          </p:cNvSpPr>
          <p:nvPr/>
        </p:nvSpPr>
        <p:spPr bwMode="gray">
          <a:xfrm>
            <a:off x="1076395" y="3483691"/>
            <a:ext cx="123463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ru-RU" altLang="ru-RU" dirty="0" smtClean="0">
                <a:solidFill>
                  <a:schemeClr val="bg1"/>
                </a:solidFill>
              </a:rPr>
              <a:t>учащиеся</a:t>
            </a:r>
            <a:endParaRPr lang="en-US" altLang="ru-RU" dirty="0">
              <a:solidFill>
                <a:schemeClr val="bg1"/>
              </a:solidFill>
            </a:endParaRPr>
          </a:p>
        </p:txBody>
      </p:sp>
      <p:sp>
        <p:nvSpPr>
          <p:cNvPr id="46103" name="Text Box 23"/>
          <p:cNvSpPr txBox="1">
            <a:spLocks noChangeArrowheads="1"/>
          </p:cNvSpPr>
          <p:nvPr/>
        </p:nvSpPr>
        <p:spPr bwMode="gray">
          <a:xfrm>
            <a:off x="1538292" y="3023766"/>
            <a:ext cx="31290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ru-RU" altLang="ru-RU" dirty="0" smtClean="0">
                <a:solidFill>
                  <a:schemeClr val="bg1"/>
                </a:solidFill>
              </a:rPr>
              <a:t>?</a:t>
            </a:r>
            <a:endParaRPr lang="en-US" altLang="ru-RU" dirty="0">
              <a:solidFill>
                <a:schemeClr val="bg1"/>
              </a:solidFill>
            </a:endParaRPr>
          </a:p>
        </p:txBody>
      </p:sp>
      <p:pic>
        <p:nvPicPr>
          <p:cNvPr id="1034" name="Picture 10" descr="http://uo-tuapse.3dn.ru/_nw/1/4754578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83247" y="3912162"/>
            <a:ext cx="3201080" cy="22651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5576" y="1283345"/>
            <a:ext cx="3545710" cy="23614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uo-tuapse.3dn.ru/_nw/3/7564055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1288880"/>
            <a:ext cx="3428734" cy="22869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57895" y="3831694"/>
            <a:ext cx="3516739" cy="23456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312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404664"/>
            <a:ext cx="8393561" cy="563562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Участие родителей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в </a:t>
            </a:r>
            <a:r>
              <a:rPr lang="ru-RU" sz="2800" dirty="0">
                <a:solidFill>
                  <a:srgbClr val="C00000"/>
                </a:solidFill>
              </a:rPr>
              <a:t>рейдах </a:t>
            </a:r>
            <a:r>
              <a:rPr lang="ru-RU" sz="2800" dirty="0" smtClean="0">
                <a:solidFill>
                  <a:srgbClr val="C00000"/>
                </a:solidFill>
              </a:rPr>
              <a:t>по патрулированию  </a:t>
            </a:r>
            <a:br>
              <a:rPr lang="ru-RU" sz="2800" dirty="0" smtClean="0">
                <a:solidFill>
                  <a:srgbClr val="C00000"/>
                </a:solidFill>
              </a:rPr>
            </a:br>
            <a:endParaRPr lang="en-US" altLang="ru-RU" sz="1600" dirty="0"/>
          </a:p>
        </p:txBody>
      </p:sp>
      <p:sp>
        <p:nvSpPr>
          <p:cNvPr id="46101" name="Text Box 21"/>
          <p:cNvSpPr txBox="1">
            <a:spLocks noChangeArrowheads="1"/>
          </p:cNvSpPr>
          <p:nvPr/>
        </p:nvSpPr>
        <p:spPr bwMode="gray">
          <a:xfrm>
            <a:off x="1109709" y="2464094"/>
            <a:ext cx="118564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ru-RU" altLang="ru-RU" dirty="0" smtClean="0">
                <a:solidFill>
                  <a:schemeClr val="bg1"/>
                </a:solidFill>
              </a:rPr>
              <a:t>родители</a:t>
            </a:r>
            <a:endParaRPr lang="en-US" altLang="ru-RU" dirty="0">
              <a:solidFill>
                <a:schemeClr val="bg1"/>
              </a:solidFill>
            </a:endParaRPr>
          </a:p>
        </p:txBody>
      </p:sp>
      <p:sp>
        <p:nvSpPr>
          <p:cNvPr id="46102" name="Text Box 22"/>
          <p:cNvSpPr txBox="1">
            <a:spLocks noChangeArrowheads="1"/>
          </p:cNvSpPr>
          <p:nvPr/>
        </p:nvSpPr>
        <p:spPr bwMode="gray">
          <a:xfrm>
            <a:off x="1076395" y="3483691"/>
            <a:ext cx="123463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ru-RU" altLang="ru-RU" dirty="0" smtClean="0">
                <a:solidFill>
                  <a:schemeClr val="bg1"/>
                </a:solidFill>
              </a:rPr>
              <a:t>учащиеся</a:t>
            </a:r>
            <a:endParaRPr lang="en-US" altLang="ru-RU" dirty="0">
              <a:solidFill>
                <a:schemeClr val="bg1"/>
              </a:solidFill>
            </a:endParaRPr>
          </a:p>
        </p:txBody>
      </p:sp>
      <p:sp>
        <p:nvSpPr>
          <p:cNvPr id="46103" name="Text Box 23"/>
          <p:cNvSpPr txBox="1">
            <a:spLocks noChangeArrowheads="1"/>
          </p:cNvSpPr>
          <p:nvPr/>
        </p:nvSpPr>
        <p:spPr bwMode="gray">
          <a:xfrm>
            <a:off x="1538292" y="3023766"/>
            <a:ext cx="31290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ru-RU" altLang="ru-RU" dirty="0" smtClean="0">
                <a:solidFill>
                  <a:schemeClr val="bg1"/>
                </a:solidFill>
              </a:rPr>
              <a:t>?</a:t>
            </a:r>
            <a:endParaRPr lang="en-US" altLang="ru-RU" dirty="0">
              <a:solidFill>
                <a:schemeClr val="bg1"/>
              </a:solidFill>
            </a:endParaRPr>
          </a:p>
        </p:txBody>
      </p:sp>
      <p:pic>
        <p:nvPicPr>
          <p:cNvPr id="14" name="Picture 3" descr="D:\Мои папки\Desktop\рейд отцов\DSC0372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660" y="1471972"/>
            <a:ext cx="3416292" cy="2562219"/>
          </a:xfrm>
          <a:prstGeom prst="rect">
            <a:avLst/>
          </a:prstGeom>
        </p:spPr>
      </p:pic>
      <p:pic>
        <p:nvPicPr>
          <p:cNvPr id="10" name="Picture 2" descr="D:\Мои папки\Desktop\рейд отцов\DSC03719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04" y="3375713"/>
            <a:ext cx="4039985" cy="3029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538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548680"/>
            <a:ext cx="7664400" cy="659160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Количество несовершеннолетних учащихся, состоящих на профилактическом учете</a:t>
            </a:r>
            <a:endParaRPr lang="ru-RU" sz="2400" b="1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2657620"/>
              </p:ext>
            </p:extLst>
          </p:nvPr>
        </p:nvGraphicFramePr>
        <p:xfrm>
          <a:off x="508000" y="1484784"/>
          <a:ext cx="6446838" cy="45572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24804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548680"/>
            <a:ext cx="7664400" cy="65916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</a:rPr>
              <a:t>Количество неблагополучных семей, </a:t>
            </a:r>
            <a:br>
              <a:rPr lang="ru-RU" sz="2400" b="1" dirty="0" smtClean="0">
                <a:solidFill>
                  <a:schemeClr val="tx2"/>
                </a:solidFill>
              </a:rPr>
            </a:br>
            <a:r>
              <a:rPr lang="ru-RU" sz="2400" b="1" dirty="0" smtClean="0">
                <a:solidFill>
                  <a:schemeClr val="tx2"/>
                </a:solidFill>
              </a:rPr>
              <a:t>состоящих на профилактическом учете</a:t>
            </a:r>
            <a:endParaRPr lang="ru-RU" sz="2400" b="1" dirty="0">
              <a:solidFill>
                <a:schemeClr val="tx2"/>
              </a:solidFill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6986290"/>
              </p:ext>
            </p:extLst>
          </p:nvPr>
        </p:nvGraphicFramePr>
        <p:xfrm>
          <a:off x="508000" y="1484784"/>
          <a:ext cx="6446838" cy="45572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83958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Межведомственные рейды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9103316"/>
              </p:ext>
            </p:extLst>
          </p:nvPr>
        </p:nvGraphicFramePr>
        <p:xfrm>
          <a:off x="508000" y="1484784"/>
          <a:ext cx="6446838" cy="45572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48162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Нарушители «детского» Закона</a:t>
            </a:r>
            <a:endParaRPr lang="ru-RU" sz="2800" dirty="0"/>
          </a:p>
        </p:txBody>
      </p:sp>
      <p:graphicFrame>
        <p:nvGraphicFramePr>
          <p:cNvPr id="9" name="Содержимое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43719204"/>
              </p:ext>
            </p:extLst>
          </p:nvPr>
        </p:nvGraphicFramePr>
        <p:xfrm>
          <a:off x="539552" y="1844824"/>
          <a:ext cx="5938664" cy="43204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20057213"/>
      </p:ext>
    </p:extLst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2"/>
          <p:cNvSpPr txBox="1">
            <a:spLocks/>
          </p:cNvSpPr>
          <p:nvPr/>
        </p:nvSpPr>
        <p:spPr>
          <a:xfrm>
            <a:off x="860832" y="1556792"/>
            <a:ext cx="3563888" cy="63976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dirty="0" smtClean="0"/>
              <a:t>2 месяца летних каникул</a:t>
            </a:r>
            <a:endParaRPr lang="ru-RU" sz="2000" dirty="0"/>
          </a:p>
        </p:txBody>
      </p:sp>
      <p:graphicFrame>
        <p:nvGraphicFramePr>
          <p:cNvPr id="5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18271315"/>
              </p:ext>
            </p:extLst>
          </p:nvPr>
        </p:nvGraphicFramePr>
        <p:xfrm>
          <a:off x="799784" y="2196554"/>
          <a:ext cx="4924343" cy="38157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839277" y="2196554"/>
            <a:ext cx="11829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11%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7" name="Стрелка вверх 6"/>
          <p:cNvSpPr/>
          <p:nvPr/>
        </p:nvSpPr>
        <p:spPr>
          <a:xfrm>
            <a:off x="5961864" y="2780928"/>
            <a:ext cx="484632" cy="248057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Нарушители «детского» Закона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0338067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020941358"/>
              </p:ext>
            </p:extLst>
          </p:nvPr>
        </p:nvGraphicFramePr>
        <p:xfrm>
          <a:off x="251520" y="260648"/>
          <a:ext cx="6696744" cy="6480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4247" y="188640"/>
            <a:ext cx="2172557" cy="16294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8654" y="1903227"/>
            <a:ext cx="2171942" cy="16289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8447" y="3545915"/>
            <a:ext cx="2052357" cy="15392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0270" y="5085184"/>
            <a:ext cx="2076155" cy="15571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25937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«МАТУР»: профильная смена «Комбат»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20" y="1340768"/>
            <a:ext cx="3229365" cy="21960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8512" y="1327688"/>
            <a:ext cx="2941333" cy="220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057" y="3789039"/>
            <a:ext cx="3202916" cy="24021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3819871"/>
            <a:ext cx="3202902" cy="24021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463432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6446838" cy="576064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Система дополнительного образования детей</a:t>
            </a:r>
            <a:endParaRPr lang="ru-RU" sz="20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2422721"/>
              </p:ext>
            </p:extLst>
          </p:nvPr>
        </p:nvGraphicFramePr>
        <p:xfrm>
          <a:off x="251520" y="764704"/>
          <a:ext cx="6446838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23528" y="4581128"/>
            <a:ext cx="727280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  7 учреждениях дополнительного образования, подведомственных управлению образования, занимается - 7847 детей </a:t>
            </a:r>
            <a:r>
              <a:rPr lang="ru-RU" b="1" dirty="0"/>
              <a:t>(60,98</a:t>
            </a:r>
            <a:r>
              <a:rPr lang="ru-RU" b="1" dirty="0" smtClean="0"/>
              <a:t>%),</a:t>
            </a:r>
            <a:endParaRPr lang="ru-RU" b="1" dirty="0"/>
          </a:p>
          <a:p>
            <a:r>
              <a:rPr lang="ru-RU" b="1" dirty="0" smtClean="0"/>
              <a:t>их них - 4401 школьников в спортивных клубах школ.  </a:t>
            </a:r>
          </a:p>
          <a:p>
            <a:r>
              <a:rPr lang="ru-RU" b="1" dirty="0" smtClean="0"/>
              <a:t>В 4 учреждениях, подведомственных отделу культуры, и                             37 районных домах культуры – 4800 детей (37,3 %).</a:t>
            </a:r>
          </a:p>
          <a:p>
            <a:r>
              <a:rPr lang="ru-RU" b="1" dirty="0" smtClean="0"/>
              <a:t>В 11 учреждениях </a:t>
            </a:r>
            <a:r>
              <a:rPr lang="ru-RU" b="1" dirty="0"/>
              <a:t>подведомственных </a:t>
            </a:r>
            <a:r>
              <a:rPr lang="ru-RU" b="1" dirty="0" smtClean="0"/>
              <a:t>отделу физкультуры и спорта – 4856 детей (37,73 %).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488270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772816"/>
            <a:ext cx="6447501" cy="1826581"/>
          </a:xfrm>
        </p:spPr>
        <p:txBody>
          <a:bodyPr/>
          <a:lstStyle/>
          <a:p>
            <a:pPr algn="ctr"/>
            <a:r>
              <a:rPr lang="ru-RU" sz="3600" b="1" dirty="0" smtClean="0"/>
              <a:t>Организация воспитательной работы </a:t>
            </a:r>
            <a:br>
              <a:rPr lang="ru-RU" sz="3600" b="1" dirty="0" smtClean="0"/>
            </a:br>
            <a:r>
              <a:rPr lang="ru-RU" sz="3600" b="1" dirty="0" smtClean="0"/>
              <a:t>в муниципальном образовании </a:t>
            </a:r>
            <a:br>
              <a:rPr lang="ru-RU" sz="3600" b="1" dirty="0" smtClean="0"/>
            </a:br>
            <a:r>
              <a:rPr lang="ru-RU" sz="3600" b="1" dirty="0" smtClean="0"/>
              <a:t>Туапсинский район</a:t>
            </a:r>
            <a:endParaRPr lang="ru-RU" sz="36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chemeClr val="accent1"/>
                </a:solidFill>
              </a:rPr>
              <a:t>Галина Афанасьевна Никольская,</a:t>
            </a:r>
          </a:p>
          <a:p>
            <a:pPr algn="r"/>
            <a:r>
              <a:rPr lang="ru-RU" dirty="0" smtClean="0">
                <a:solidFill>
                  <a:schemeClr val="accent1"/>
                </a:solidFill>
              </a:rPr>
              <a:t>начальник управления образования администрации</a:t>
            </a:r>
          </a:p>
          <a:p>
            <a:pPr algn="r"/>
            <a:r>
              <a:rPr lang="ru-RU" dirty="0" smtClean="0">
                <a:solidFill>
                  <a:schemeClr val="accent1"/>
                </a:solidFill>
              </a:rPr>
              <a:t>муниципального образования Туапсинский район</a:t>
            </a:r>
            <a:endParaRPr lang="ru-RU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 spd="slow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669" y="770044"/>
            <a:ext cx="3121152" cy="2081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0" y="1257918"/>
            <a:ext cx="2975323" cy="22314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097" y="3489410"/>
            <a:ext cx="2888992" cy="2166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5233" y="332656"/>
            <a:ext cx="1981200" cy="1478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3350" y="3789040"/>
            <a:ext cx="3215040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712455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12316"/>
            <a:ext cx="6446838" cy="1320800"/>
          </a:xfrm>
        </p:spPr>
        <p:txBody>
          <a:bodyPr>
            <a:noAutofit/>
          </a:bodyPr>
          <a:lstStyle/>
          <a:p>
            <a:r>
              <a:rPr lang="ru-RU" altLang="ru-RU" sz="2400" dirty="0"/>
              <a:t>Анонимное добровольное </a:t>
            </a:r>
            <a:br>
              <a:rPr lang="ru-RU" altLang="ru-RU" sz="2400" dirty="0"/>
            </a:br>
            <a:r>
              <a:rPr lang="ru-RU" altLang="ru-RU" sz="2400" dirty="0"/>
              <a:t>информированное </a:t>
            </a:r>
            <a:r>
              <a:rPr lang="ru-RU" altLang="ru-RU" sz="2400" dirty="0" smtClean="0"/>
              <a:t>экспресс-тестирование</a:t>
            </a:r>
            <a:br>
              <a:rPr lang="ru-RU" altLang="ru-RU" sz="2400" dirty="0" smtClean="0"/>
            </a:br>
            <a:r>
              <a:rPr lang="ru-RU" altLang="ru-RU" sz="2400" dirty="0" smtClean="0"/>
              <a:t>(% положительных результатов на </a:t>
            </a:r>
            <a:r>
              <a:rPr lang="ru-RU" altLang="ru-RU" sz="2400" dirty="0" err="1" smtClean="0"/>
              <a:t>котенин</a:t>
            </a:r>
            <a:r>
              <a:rPr lang="ru-RU" altLang="ru-RU" sz="2400" dirty="0" smtClean="0"/>
              <a:t>)</a:t>
            </a: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323528" y="5229200"/>
            <a:ext cx="3139217" cy="576262"/>
          </a:xfrm>
        </p:spPr>
        <p:txBody>
          <a:bodyPr>
            <a:normAutofit fontScale="92500"/>
          </a:bodyPr>
          <a:lstStyle/>
          <a:p>
            <a:r>
              <a:rPr lang="ru-RU" sz="2000" dirty="0" smtClean="0"/>
              <a:t>2012 год – 2732 учащихся</a:t>
            </a:r>
            <a:endParaRPr lang="ru-RU" sz="20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>
          <a:xfrm>
            <a:off x="4067944" y="5229200"/>
            <a:ext cx="3139214" cy="576262"/>
          </a:xfrm>
        </p:spPr>
        <p:txBody>
          <a:bodyPr>
            <a:normAutofit fontScale="92500"/>
          </a:bodyPr>
          <a:lstStyle/>
          <a:p>
            <a:r>
              <a:rPr lang="ru-RU" sz="2000" dirty="0" smtClean="0"/>
              <a:t>2013 год – 3821 учащийся</a:t>
            </a:r>
            <a:endParaRPr lang="ru-RU" sz="2000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2228241196"/>
              </p:ext>
            </p:extLst>
          </p:nvPr>
        </p:nvGraphicFramePr>
        <p:xfrm>
          <a:off x="0" y="1484784"/>
          <a:ext cx="4716016" cy="3941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Picture 2" descr="https://encrypted-tbn0.gstatic.com/images?q=tbn:ANd9GcQ92phH8ZovuBGS0bSp_F1s15q3PPMw1TZqnNeJjqPumCVvXFcg4Q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6599" y="116632"/>
            <a:ext cx="1228636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Объект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040000813"/>
              </p:ext>
            </p:extLst>
          </p:nvPr>
        </p:nvGraphicFramePr>
        <p:xfrm>
          <a:off x="4716016" y="1484784"/>
          <a:ext cx="3297090" cy="3941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Текст 5"/>
          <p:cNvSpPr txBox="1">
            <a:spLocks/>
          </p:cNvSpPr>
          <p:nvPr/>
        </p:nvSpPr>
        <p:spPr bwMode="auto">
          <a:xfrm>
            <a:off x="1022882" y="5877272"/>
            <a:ext cx="6264696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>
            <a:lvl1pPr marL="0" indent="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None/>
              <a:defRPr sz="2400"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None/>
              <a:defRPr sz="2000" b="1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None/>
              <a:defRPr sz="1800" b="1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None/>
              <a:defRPr sz="1600" b="1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None/>
              <a:defRPr sz="1600" b="1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dirty="0" smtClean="0"/>
              <a:t>В 2014-2015 году протестировано 3398 учащихся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55095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Программа  содействия социализации личности путем формирования правосознания несовершеннолетних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564904"/>
            <a:ext cx="3648120" cy="2448272"/>
          </a:xfrm>
        </p:spPr>
      </p:pic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4211960" y="2132856"/>
            <a:ext cx="3168352" cy="40324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1.  Диагностический этап. </a:t>
            </a:r>
          </a:p>
          <a:p>
            <a:pPr marL="0" indent="0">
              <a:buNone/>
            </a:pPr>
            <a:r>
              <a:rPr lang="ru-RU" dirty="0" smtClean="0"/>
              <a:t>2. Анализ полученных данных и определение направления профилактической деятельности</a:t>
            </a:r>
          </a:p>
          <a:p>
            <a:pPr marL="0" indent="0">
              <a:buNone/>
            </a:pPr>
            <a:r>
              <a:rPr lang="ru-RU" dirty="0" smtClean="0"/>
              <a:t>3. Организация профилактической работы</a:t>
            </a:r>
          </a:p>
          <a:p>
            <a:pPr marL="0" indent="0">
              <a:buNone/>
            </a:pPr>
            <a:r>
              <a:rPr lang="ru-RU" dirty="0" smtClean="0"/>
              <a:t>4. Составление паспорта по результатам исследований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15024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851920" y="609600"/>
            <a:ext cx="3102918" cy="1320800"/>
          </a:xfrm>
        </p:spPr>
        <p:txBody>
          <a:bodyPr/>
          <a:lstStyle/>
          <a:p>
            <a:r>
              <a:rPr lang="ru-RU" sz="2800" dirty="0" smtClean="0"/>
              <a:t>МБОУ СОШ № 8 </a:t>
            </a:r>
            <a:r>
              <a:rPr lang="ru-RU" sz="2800" dirty="0" err="1" smtClean="0"/>
              <a:t>г.Туапсе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Программа «Д.О.М.»</a:t>
            </a:r>
            <a:endParaRPr lang="ru-RU" sz="2800" dirty="0"/>
          </a:p>
        </p:txBody>
      </p:sp>
      <p:sp>
        <p:nvSpPr>
          <p:cNvPr id="9" name="Объект 8"/>
          <p:cNvSpPr>
            <a:spLocks noGrp="1"/>
          </p:cNvSpPr>
          <p:nvPr>
            <p:ph sz="half" idx="2"/>
          </p:nvPr>
        </p:nvSpPr>
        <p:spPr>
          <a:xfrm>
            <a:off x="611560" y="3356992"/>
            <a:ext cx="6343943" cy="2684371"/>
          </a:xfrm>
        </p:spPr>
        <p:txBody>
          <a:bodyPr/>
          <a:lstStyle/>
          <a:p>
            <a:r>
              <a:rPr lang="ru-RU" b="1" dirty="0"/>
              <a:t>Целью программы на первом этапе было научить школьников соблюдать законы и жить без насилия, помочь им сделать свой собственный выбор</a:t>
            </a:r>
          </a:p>
          <a:p>
            <a:r>
              <a:rPr lang="ru-RU" b="1" dirty="0"/>
              <a:t>Вторым этапом было заключение договоров и планов совместной работы с учреждениями системы профилактики</a:t>
            </a:r>
          </a:p>
        </p:txBody>
      </p:sp>
      <p:pic>
        <p:nvPicPr>
          <p:cNvPr id="10" name="Picture 6" descr="IMGP027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3138488" cy="2349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4624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43808" y="2428868"/>
            <a:ext cx="2592288" cy="135732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МБОУ 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СОШ №8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КООРДИНАЦИОННЫЙ СОВЕТ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57158" y="214290"/>
            <a:ext cx="2357454" cy="107157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Управление образования воспитательный отдел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42844" y="2428868"/>
            <a:ext cx="1785950" cy="121444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Школьный участковый инспектор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286116" y="5286388"/>
            <a:ext cx="2428892" cy="9144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Эколого-биологический центр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500813" y="214312"/>
            <a:ext cx="2357437" cy="13572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Управление по опеке и попечительству, по вопросам семьи и детства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6286512" y="2428868"/>
            <a:ext cx="2643206" cy="11430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Комиссия по делам несовершеннолетних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6715140" y="5286388"/>
            <a:ext cx="1985970" cy="131096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Центр развития творчества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детей и юношества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928926" y="142852"/>
            <a:ext cx="2714625" cy="1214422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Служба по городу Туапсе РУ ФСКН РФ по Краснодарскому краю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285720" y="5214950"/>
            <a:ext cx="2286016" cy="9144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МУК «ДКН»</a:t>
            </a:r>
          </a:p>
        </p:txBody>
      </p:sp>
      <p:sp>
        <p:nvSpPr>
          <p:cNvPr id="23" name="Стрелка вправо 22"/>
          <p:cNvSpPr/>
          <p:nvPr/>
        </p:nvSpPr>
        <p:spPr>
          <a:xfrm rot="16200000">
            <a:off x="3682207" y="1675606"/>
            <a:ext cx="977900" cy="484187"/>
          </a:xfrm>
          <a:prstGeom prst="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Стрелка вправо 23"/>
          <p:cNvSpPr/>
          <p:nvPr/>
        </p:nvSpPr>
        <p:spPr>
          <a:xfrm rot="19747983">
            <a:off x="5421313" y="1684338"/>
            <a:ext cx="1127125" cy="484187"/>
          </a:xfrm>
          <a:prstGeom prst="rightArrow">
            <a:avLst>
              <a:gd name="adj1" fmla="val 47429"/>
              <a:gd name="adj2" fmla="val 50000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Стрелка вправо 27"/>
          <p:cNvSpPr/>
          <p:nvPr/>
        </p:nvSpPr>
        <p:spPr>
          <a:xfrm rot="13413892">
            <a:off x="2006600" y="1550988"/>
            <a:ext cx="1168400" cy="484187"/>
          </a:xfrm>
          <a:prstGeom prst="rightArrow">
            <a:avLst>
              <a:gd name="adj1" fmla="val 42057"/>
              <a:gd name="adj2" fmla="val 46898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Стрелка вправо 28"/>
          <p:cNvSpPr/>
          <p:nvPr/>
        </p:nvSpPr>
        <p:spPr>
          <a:xfrm rot="10800000">
            <a:off x="1928813" y="2857500"/>
            <a:ext cx="1000125" cy="484188"/>
          </a:xfrm>
          <a:prstGeom prst="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" name="Стрелка вправо 29"/>
          <p:cNvSpPr/>
          <p:nvPr/>
        </p:nvSpPr>
        <p:spPr>
          <a:xfrm rot="8513101">
            <a:off x="1485900" y="4187825"/>
            <a:ext cx="1749425" cy="620713"/>
          </a:xfrm>
          <a:prstGeom prst="rightArrow">
            <a:avLst>
              <a:gd name="adj1" fmla="val 39219"/>
              <a:gd name="adj2" fmla="val 3282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" name="Стрелка вправо 30"/>
          <p:cNvSpPr/>
          <p:nvPr/>
        </p:nvSpPr>
        <p:spPr>
          <a:xfrm rot="5400000">
            <a:off x="3789362" y="4354513"/>
            <a:ext cx="1192213" cy="484188"/>
          </a:xfrm>
          <a:prstGeom prst="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" name="Стрелка вправо 31"/>
          <p:cNvSpPr/>
          <p:nvPr/>
        </p:nvSpPr>
        <p:spPr>
          <a:xfrm>
            <a:off x="5357813" y="2786063"/>
            <a:ext cx="857250" cy="484187"/>
          </a:xfrm>
          <a:prstGeom prst="rightArrow">
            <a:avLst>
              <a:gd name="adj1" fmla="val 42446"/>
              <a:gd name="adj2" fmla="val 50000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" name="Стрелка вправо 32"/>
          <p:cNvSpPr/>
          <p:nvPr/>
        </p:nvSpPr>
        <p:spPr>
          <a:xfrm rot="2745611">
            <a:off x="5461794" y="4242594"/>
            <a:ext cx="1876425" cy="484187"/>
          </a:xfrm>
          <a:prstGeom prst="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09412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3" descr="G:\война\P10005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512" y="428625"/>
            <a:ext cx="4320480" cy="3340100"/>
          </a:xfrm>
          <a:noFill/>
        </p:spPr>
      </p:pic>
      <p:pic>
        <p:nvPicPr>
          <p:cNvPr id="13315" name="Picture 4" descr="G:\война\P100050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2780928"/>
            <a:ext cx="4317627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1240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G:\война\P100049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5750" y="500063"/>
            <a:ext cx="4429125" cy="3429000"/>
          </a:xfrm>
          <a:noFill/>
        </p:spPr>
      </p:pic>
      <p:pic>
        <p:nvPicPr>
          <p:cNvPr id="11267" name="Picture 3" descr="G:\война\P10005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1" y="2571750"/>
            <a:ext cx="4792018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1600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31969"/>
            <a:ext cx="9256880" cy="6889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789220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836712"/>
            <a:ext cx="6572010" cy="51071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6476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609600"/>
            <a:ext cx="6415950" cy="1320800"/>
          </a:xfrm>
        </p:spPr>
        <p:txBody>
          <a:bodyPr/>
          <a:lstStyle/>
          <a:p>
            <a:pPr algn="r"/>
            <a:r>
              <a:rPr lang="ru-RU" sz="2400" dirty="0" smtClean="0"/>
              <a:t>Многие беды имеют своими корнями</a:t>
            </a:r>
            <a:br>
              <a:rPr lang="ru-RU" sz="2400" dirty="0" smtClean="0"/>
            </a:br>
            <a:r>
              <a:rPr lang="ru-RU" sz="2400" dirty="0" smtClean="0"/>
              <a:t>Как раз то, что человека с детства</a:t>
            </a:r>
            <a:br>
              <a:rPr lang="ru-RU" sz="2400" dirty="0" smtClean="0"/>
            </a:br>
            <a:r>
              <a:rPr lang="ru-RU" sz="2400" dirty="0" smtClean="0"/>
              <a:t>Не учат управлять своими желаниями,</a:t>
            </a:r>
            <a:br>
              <a:rPr lang="ru-RU" sz="2400" dirty="0" smtClean="0"/>
            </a:br>
            <a:r>
              <a:rPr lang="ru-RU" sz="2400" dirty="0" smtClean="0"/>
              <a:t>Не учат правильно относиться к понятиям:</a:t>
            </a:r>
            <a:br>
              <a:rPr lang="ru-RU" sz="2400" dirty="0" smtClean="0"/>
            </a:br>
            <a:r>
              <a:rPr lang="ru-RU" sz="2400" dirty="0" smtClean="0"/>
              <a:t>«Можно, надо и нельзя!»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err="1" smtClean="0"/>
              <a:t>В.А.Сухомлинский</a:t>
            </a:r>
            <a:endParaRPr lang="ru-RU" sz="2400" dirty="0"/>
          </a:p>
        </p:txBody>
      </p:sp>
      <p:pic>
        <p:nvPicPr>
          <p:cNvPr id="7" name="Picture 2" descr="C:\Users\Админ\Desktop\08 апреля зональный семинар\оформление\картинки\get_im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520728"/>
            <a:ext cx="2952328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91213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Мои документы\МЕРОПРИЯТИЯ\ВЫПУСКНИКАМ\Звездный дождь 2014\Фото\СОШ 01\92eade9229530a11ba2e4380adf85d6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2492896"/>
            <a:ext cx="3020185" cy="20121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юные россияне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247026"/>
            <a:ext cx="3168699" cy="20650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банер (2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492896"/>
            <a:ext cx="2377309" cy="15841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 descr="F:\ФОТОГРАФИИ\2014 лето\1 неделя\СОШ 25\IMG_189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2267" y="381775"/>
            <a:ext cx="3072228" cy="20489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F:\ФОТОГРАФИИ\Фото детей ОУ\DSC_016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9224" y="2996952"/>
            <a:ext cx="2631816" cy="17479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F:\ФОТОГРАФИИ\Фото детей ОУ\SDC16804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4869160"/>
            <a:ext cx="2572405" cy="17154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F:\ФОТОГРАФИИ\Фото детей ОУ\IMG_6849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4684176"/>
            <a:ext cx="2628665" cy="17524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1617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42900"/>
            <a:ext cx="9144000" cy="6172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75114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116632"/>
            <a:ext cx="6446838" cy="13208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Штаб воспитательной работы</a:t>
            </a:r>
            <a:br>
              <a:rPr lang="ru-RU" sz="2800" dirty="0" smtClean="0"/>
            </a:br>
            <a:r>
              <a:rPr lang="ru-RU" sz="2800" dirty="0" smtClean="0"/>
              <a:t>в МО Туапсинский район</a:t>
            </a:r>
            <a:endParaRPr lang="ru-RU" sz="2800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106646"/>
              </p:ext>
            </p:extLst>
          </p:nvPr>
        </p:nvGraphicFramePr>
        <p:xfrm>
          <a:off x="-160300" y="1581843"/>
          <a:ext cx="8312472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39552" y="1202504"/>
            <a:ext cx="6480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На 14 тысяч обучающихся: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38233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Админ\Desktop\08 апреля зональный семинар\оформление\картингки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4077072"/>
            <a:ext cx="5095875" cy="25527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Админ\Desktop\08 апреля зональный семинар\оформление\картингки\картингки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864" y="2348880"/>
            <a:ext cx="3744416" cy="28083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8293" y="332656"/>
            <a:ext cx="4150410" cy="28083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76453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Админ\Desktop\08 апреля зональный семинар\оформление\картингки\125704314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268760"/>
            <a:ext cx="5318006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70582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Рисунок 22" descr="C:\Users\учитель\Desktop\фото архив 2\IMG_2059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65756" y="1155328"/>
            <a:ext cx="3404223" cy="18722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2" name="Picture 15" descr="C:\Documents and Settings\Admin\Рабочий стол\день мам\IMG_167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2279" y="3350195"/>
            <a:ext cx="2948574" cy="19654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D:\Мои документы\МЕРОПРИЯТИЯ\Поезд творческих идей\Фото\день матери для отчета\IMG_128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7336" y="1110640"/>
            <a:ext cx="2350089" cy="18859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8" name="Picture 3" descr="C:\Documents and Settings\Администратор\Мои документы\фото школа 2007\кривенковская\Изображение 11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227382"/>
            <a:ext cx="2690358" cy="20882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84207" cy="563562"/>
          </a:xfrm>
        </p:spPr>
        <p:txBody>
          <a:bodyPr/>
          <a:lstStyle/>
          <a:p>
            <a:r>
              <a:rPr lang="ru-RU" sz="2800" dirty="0" smtClean="0"/>
              <a:t>Взаимодействие с родителями</a:t>
            </a:r>
            <a:endParaRPr lang="ru-RU" sz="2800" dirty="0"/>
          </a:p>
        </p:txBody>
      </p:sp>
      <p:pic>
        <p:nvPicPr>
          <p:cNvPr id="2050" name="Picture 2" descr="D:\Мои документы\МЕРОПРИЯТИЯ\Предметные недели\Недели нац культур\неделя национальных укльтур\деннь матери\фото с камеры 08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4332904"/>
            <a:ext cx="2952328" cy="22142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5" name="Picture 2" descr="http://guschi.ucoz.ru/Rasnoe/2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1831435"/>
            <a:ext cx="3960440" cy="3037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8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92280" y="0"/>
            <a:ext cx="1531109" cy="154412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4069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Презентация анализа причин неудачи проекта">
  <a:themeElements>
    <a:clrScheme name="1_Презентация анализа причин неудачи проекта 1">
      <a:dk1>
        <a:srgbClr val="003366"/>
      </a:dk1>
      <a:lt1>
        <a:srgbClr val="FFFFFF"/>
      </a:lt1>
      <a:dk2>
        <a:srgbClr val="008080"/>
      </a:dk2>
      <a:lt2>
        <a:srgbClr val="FFCC66"/>
      </a:lt2>
      <a:accent1>
        <a:srgbClr val="3366CC"/>
      </a:accent1>
      <a:accent2>
        <a:srgbClr val="0099CC"/>
      </a:accent2>
      <a:accent3>
        <a:srgbClr val="AAC0C0"/>
      </a:accent3>
      <a:accent4>
        <a:srgbClr val="DADADA"/>
      </a:accent4>
      <a:accent5>
        <a:srgbClr val="ADB8E2"/>
      </a:accent5>
      <a:accent6>
        <a:srgbClr val="008AB9"/>
      </a:accent6>
      <a:hlink>
        <a:srgbClr val="999933"/>
      </a:hlink>
      <a:folHlink>
        <a:srgbClr val="009900"/>
      </a:folHlink>
    </a:clrScheme>
    <a:fontScheme name="1_Презентация анализа причин неудачи проекта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Презентация анализа причин неудачи проекта 1">
        <a:dk1>
          <a:srgbClr val="003366"/>
        </a:dk1>
        <a:lt1>
          <a:srgbClr val="FFFFFF"/>
        </a:lt1>
        <a:dk2>
          <a:srgbClr val="008080"/>
        </a:dk2>
        <a:lt2>
          <a:srgbClr val="FFCC66"/>
        </a:lt2>
        <a:accent1>
          <a:srgbClr val="3366CC"/>
        </a:accent1>
        <a:accent2>
          <a:srgbClr val="0099CC"/>
        </a:accent2>
        <a:accent3>
          <a:srgbClr val="AAC0C0"/>
        </a:accent3>
        <a:accent4>
          <a:srgbClr val="DADADA"/>
        </a:accent4>
        <a:accent5>
          <a:srgbClr val="ADB8E2"/>
        </a:accent5>
        <a:accent6>
          <a:srgbClr val="008AB9"/>
        </a:accent6>
        <a:hlink>
          <a:srgbClr val="999933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Презентация анализа причин неудачи проекта 2">
        <a:dk1>
          <a:srgbClr val="4D4D4D"/>
        </a:dk1>
        <a:lt1>
          <a:srgbClr val="D6EFD0"/>
        </a:lt1>
        <a:dk2>
          <a:srgbClr val="336699"/>
        </a:dk2>
        <a:lt2>
          <a:srgbClr val="65B5D1"/>
        </a:lt2>
        <a:accent1>
          <a:srgbClr val="9BB9C3"/>
        </a:accent1>
        <a:accent2>
          <a:srgbClr val="99CCFF"/>
        </a:accent2>
        <a:accent3>
          <a:srgbClr val="E8F6E4"/>
        </a:accent3>
        <a:accent4>
          <a:srgbClr val="404040"/>
        </a:accent4>
        <a:accent5>
          <a:srgbClr val="CBD9DE"/>
        </a:accent5>
        <a:accent6>
          <a:srgbClr val="8AB9E7"/>
        </a:accent6>
        <a:hlink>
          <a:srgbClr val="009999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Презентация анализа причин неудачи проекта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5F5F5F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Презентация анализа причин неудачи проекта 4">
        <a:dk1>
          <a:srgbClr val="003300"/>
        </a:dk1>
        <a:lt1>
          <a:srgbClr val="FFFFFF"/>
        </a:lt1>
        <a:dk2>
          <a:srgbClr val="336600"/>
        </a:dk2>
        <a:lt2>
          <a:srgbClr val="FFCC66"/>
        </a:lt2>
        <a:accent1>
          <a:srgbClr val="996633"/>
        </a:accent1>
        <a:accent2>
          <a:srgbClr val="0099CC"/>
        </a:accent2>
        <a:accent3>
          <a:srgbClr val="ADB8AA"/>
        </a:accent3>
        <a:accent4>
          <a:srgbClr val="DADADA"/>
        </a:accent4>
        <a:accent5>
          <a:srgbClr val="CAB8AD"/>
        </a:accent5>
        <a:accent6>
          <a:srgbClr val="008AB9"/>
        </a:accent6>
        <a:hlink>
          <a:srgbClr val="FF9933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Презентация анализа причин неудачи проекта 5">
        <a:dk1>
          <a:srgbClr val="100000"/>
        </a:dk1>
        <a:lt1>
          <a:srgbClr val="FFFFFF"/>
        </a:lt1>
        <a:dk2>
          <a:srgbClr val="800000"/>
        </a:dk2>
        <a:lt2>
          <a:srgbClr val="FFCC66"/>
        </a:lt2>
        <a:accent1>
          <a:srgbClr val="003366"/>
        </a:accent1>
        <a:accent2>
          <a:srgbClr val="996633"/>
        </a:accent2>
        <a:accent3>
          <a:srgbClr val="C0AAAA"/>
        </a:accent3>
        <a:accent4>
          <a:srgbClr val="DADADA"/>
        </a:accent4>
        <a:accent5>
          <a:srgbClr val="AAADB8"/>
        </a:accent5>
        <a:accent6>
          <a:srgbClr val="8A5C2D"/>
        </a:accent6>
        <a:hlink>
          <a:srgbClr val="336699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Презентация анализа причин неудачи проекта 6">
        <a:dk1>
          <a:srgbClr val="666633"/>
        </a:dk1>
        <a:lt1>
          <a:srgbClr val="FFFFFF"/>
        </a:lt1>
        <a:dk2>
          <a:srgbClr val="CC9900"/>
        </a:dk2>
        <a:lt2>
          <a:srgbClr val="DDDDDD"/>
        </a:lt2>
        <a:accent1>
          <a:srgbClr val="CC6600"/>
        </a:accent1>
        <a:accent2>
          <a:srgbClr val="996633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8A5C2D"/>
        </a:accent6>
        <a:hlink>
          <a:srgbClr val="6633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Грань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Туапсинский - система работы по кубановедению 2011</Template>
  <TotalTime>301</TotalTime>
  <Words>392</Words>
  <Application>Microsoft Office PowerPoint</Application>
  <PresentationFormat>Экран (4:3)</PresentationFormat>
  <Paragraphs>84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28</vt:i4>
      </vt:variant>
    </vt:vector>
  </HeadingPairs>
  <TitlesOfParts>
    <vt:vector size="36" baseType="lpstr">
      <vt:lpstr>Arial</vt:lpstr>
      <vt:lpstr>Arial Narrow</vt:lpstr>
      <vt:lpstr>Garamond</vt:lpstr>
      <vt:lpstr>Times New Roman</vt:lpstr>
      <vt:lpstr>Trebuchet MS</vt:lpstr>
      <vt:lpstr>Wingdings 3</vt:lpstr>
      <vt:lpstr>1_Презентация анализа причин неудачи проекта</vt:lpstr>
      <vt:lpstr>Грань</vt:lpstr>
      <vt:lpstr>Презентация PowerPoint</vt:lpstr>
      <vt:lpstr>Организация воспитательной работы  в муниципальном образовании  Туапсинский район</vt:lpstr>
      <vt:lpstr>Многие беды имеют своими корнями Как раз то, что человека с детства Не учат управлять своими желаниями, Не учат правильно относиться к понятиям: «Можно, надо и нельзя!»  В.А.Сухомлинский</vt:lpstr>
      <vt:lpstr>Презентация PowerPoint</vt:lpstr>
      <vt:lpstr>Презентация PowerPoint</vt:lpstr>
      <vt:lpstr>Штаб воспитательной работы в МО Туапсинский район</vt:lpstr>
      <vt:lpstr>Презентация PowerPoint</vt:lpstr>
      <vt:lpstr>Презентация PowerPoint</vt:lpstr>
      <vt:lpstr>Взаимодействие с родителями</vt:lpstr>
      <vt:lpstr>Совет родительской общественности</vt:lpstr>
      <vt:lpstr>Участие родителей в рейдах по патрулированию   </vt:lpstr>
      <vt:lpstr>Количество несовершеннолетних учащихся, состоящих на профилактическом учете</vt:lpstr>
      <vt:lpstr>Количество неблагополучных семей,  состоящих на профилактическом учете</vt:lpstr>
      <vt:lpstr>Межведомственные рейды</vt:lpstr>
      <vt:lpstr>Нарушители «детского» Закона</vt:lpstr>
      <vt:lpstr>Нарушители «детского» Закона</vt:lpstr>
      <vt:lpstr>Презентация PowerPoint</vt:lpstr>
      <vt:lpstr>«МАТУР»: профильная смена «Комбат»</vt:lpstr>
      <vt:lpstr>Система дополнительного образования детей</vt:lpstr>
      <vt:lpstr>Презентация PowerPoint</vt:lpstr>
      <vt:lpstr>Анонимное добровольное  информированное экспресс-тестирование (% положительных результатов на котенин)</vt:lpstr>
      <vt:lpstr>Программа  содействия социализации личности путем формирования правосознания несовершеннолетних</vt:lpstr>
      <vt:lpstr>МБОУ СОШ № 8 г.Туапсе  Программа «Д.О.М.»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Зональный семинар  «Организация деятельности штабов воспитательной работы в образовательных организациях»</dc:title>
  <dc:creator>Admin</dc:creator>
  <cp:lastModifiedBy>123</cp:lastModifiedBy>
  <cp:revision>46</cp:revision>
  <dcterms:created xsi:type="dcterms:W3CDTF">2015-04-06T11:43:02Z</dcterms:created>
  <dcterms:modified xsi:type="dcterms:W3CDTF">2015-04-28T09:28:33Z</dcterms:modified>
</cp:coreProperties>
</file>